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293" r:id="rId2"/>
    <p:sldId id="258" r:id="rId3"/>
    <p:sldId id="336" r:id="rId4"/>
    <p:sldId id="322" r:id="rId5"/>
    <p:sldId id="335" r:id="rId6"/>
    <p:sldId id="323" r:id="rId7"/>
    <p:sldId id="337" r:id="rId8"/>
    <p:sldId id="324" r:id="rId9"/>
    <p:sldId id="340" r:id="rId10"/>
    <p:sldId id="325" r:id="rId11"/>
    <p:sldId id="326" r:id="rId12"/>
    <p:sldId id="329" r:id="rId13"/>
    <p:sldId id="338" r:id="rId14"/>
    <p:sldId id="343" r:id="rId15"/>
    <p:sldId id="334" r:id="rId16"/>
    <p:sldId id="301" r:id="rId17"/>
    <p:sldId id="327" r:id="rId18"/>
    <p:sldId id="303" r:id="rId19"/>
    <p:sldId id="328" r:id="rId20"/>
    <p:sldId id="299" r:id="rId21"/>
    <p:sldId id="342" r:id="rId22"/>
    <p:sldId id="339" r:id="rId23"/>
    <p:sldId id="308" r:id="rId24"/>
    <p:sldId id="314" r:id="rId25"/>
    <p:sldId id="316" r:id="rId26"/>
    <p:sldId id="309" r:id="rId27"/>
    <p:sldId id="319" r:id="rId28"/>
    <p:sldId id="341" r:id="rId29"/>
    <p:sldId id="320" r:id="rId30"/>
    <p:sldId id="298" r:id="rId31"/>
  </p:sldIdLst>
  <p:sldSz cx="9144000" cy="5143500" type="screen16x9"/>
  <p:notesSz cx="6858000" cy="9144000"/>
  <p:embeddedFontLst>
    <p:embeddedFont>
      <p:font typeface="Microsoft YaHei UI Light" pitchFamily="34" charset="-122"/>
      <p:regular r:id="rId33"/>
    </p:embeddedFont>
    <p:embeddedFont>
      <p:font typeface="Microsoft YaHei UI" pitchFamily="34" charset="-122"/>
      <p:regular r:id="rId34"/>
      <p:bold r:id="rId35"/>
    </p:embeddedFont>
    <p:embeddedFont>
      <p:font typeface="Calibri Light" pitchFamily="34" charset="0"/>
      <p:regular r:id="rId36"/>
      <p:italic r:id="rId37"/>
    </p:embeddedFont>
    <p:embeddedFont>
      <p:font typeface="MS UI Gothic" pitchFamily="34" charset="-128"/>
      <p:regular r:id="rId38"/>
    </p:embeddedFont>
    <p:embeddedFont>
      <p:font typeface="Arial Black" pitchFamily="34" charset="0"/>
      <p:bold r:id="rId39"/>
    </p:embeddedFont>
    <p:embeddedFont>
      <p:font typeface="Arial Unicode MS" pitchFamily="34" charset="-122"/>
      <p:regular r:id="rId40"/>
    </p:embeddedFont>
    <p:embeddedFont>
      <p:font typeface="Microsoft JhengHei UI" pitchFamily="34" charset="-120"/>
      <p:regular r:id="rId41"/>
      <p:bold r:id="rId42"/>
    </p:embeddedFont>
    <p:embeddedFont>
      <p:font typeface="Calibri" pitchFamily="3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333"/>
    <a:srgbClr val="264D74"/>
    <a:srgbClr val="9C2424"/>
    <a:srgbClr val="7D2525"/>
    <a:srgbClr val="FF9F9F"/>
    <a:srgbClr val="FF7D7D"/>
    <a:srgbClr val="94B8DC"/>
    <a:srgbClr val="CC3300"/>
    <a:srgbClr val="77A5D3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7" autoAdjust="0"/>
    <p:restoredTop sz="81854" autoAdjust="0"/>
  </p:normalViewPr>
  <p:slideViewPr>
    <p:cSldViewPr snapToGrid="0">
      <p:cViewPr>
        <p:scale>
          <a:sx n="80" d="100"/>
          <a:sy n="80" d="100"/>
        </p:scale>
        <p:origin x="-808" y="-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2C0C0-EA9A-4189-8A8D-724DD3FBE244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012F0-3F4A-4357-A934-463DDDD82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3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each rest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compare</a:t>
            </a:r>
            <a:r>
              <a:rPr lang="en-US" altLang="zh-CN" baseline="0" dirty="0" smtClean="0"/>
              <a:t> its review doc with the Michelin corpus</a:t>
            </a:r>
            <a:r>
              <a:rPr lang="zh-CN" altLang="en-US" baseline="0" dirty="0" smtClean="0"/>
              <a:t>， </a:t>
            </a:r>
            <a:r>
              <a:rPr lang="en-US" altLang="zh-CN" baseline="0" dirty="0" smtClean="0"/>
              <a:t>find top 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12F0-3F4A-4357-A934-463DDDD82B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the previous part, for each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Mi</a:t>
            </a:r>
            <a:r>
              <a:rPr lang="en-US" altLang="zh-CN" baseline="0" dirty="0" smtClean="0"/>
              <a:t> we compare its review doc with </a:t>
            </a:r>
            <a:r>
              <a:rPr lang="en-US" altLang="zh-CN" baseline="0" dirty="0" err="1" smtClean="0"/>
              <a:t>michelin</a:t>
            </a:r>
            <a:r>
              <a:rPr lang="en-US" altLang="zh-CN" baseline="0" dirty="0" smtClean="0"/>
              <a:t> corpus,</a:t>
            </a:r>
          </a:p>
          <a:p>
            <a:r>
              <a:rPr lang="en-US" altLang="zh-CN" baseline="0" dirty="0" smtClean="0"/>
              <a:t>Now for each mi, we compare its review doc with all restaurants corpus, and still find the top 50 most similar ones,</a:t>
            </a:r>
          </a:p>
          <a:p>
            <a:r>
              <a:rPr lang="en-US" altLang="zh-CN" baseline="0" dirty="0" smtClean="0"/>
              <a:t>Since we use all restaurants corpus, these top 100 can either be mi or </a:t>
            </a:r>
            <a:r>
              <a:rPr lang="en-US" altLang="zh-CN" baseline="0" dirty="0" err="1" smtClean="0"/>
              <a:t>non_mi</a:t>
            </a:r>
            <a:r>
              <a:rPr lang="en-US" altLang="zh-CN" baseline="0" dirty="0" smtClean="0"/>
              <a:t>. </a:t>
            </a:r>
          </a:p>
          <a:p>
            <a:r>
              <a:rPr lang="en-US" altLang="zh-CN" baseline="0" dirty="0" smtClean="0"/>
              <a:t>We calculate the frequency of all the rests appeared in the top 100 lists, and use the scaled frequency as an another score.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12F0-3F4A-4357-A934-463DDDD82B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96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 for Michelin reviews and Non-Michelin reviews</a:t>
            </a:r>
          </a:p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polarity words 'definitely', 'menu', 'course/dish', 'service', 'experience' —&gt; decent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more specific styles, 'time', 'brunch', 'friend' —&gt; casual</a:t>
            </a:r>
          </a:p>
          <a:p>
            <a:r>
              <a:rPr lang="en-US" altLang="zh-CN" dirty="0" err="1" smtClean="0"/>
              <a:t>pyLDAvis</a:t>
            </a:r>
            <a:r>
              <a:rPr lang="en-US" altLang="zh-CN" dirty="0" smtClean="0"/>
              <a:t>—general</a:t>
            </a:r>
            <a:r>
              <a:rPr lang="en-US" altLang="zh-CN" baseline="0" dirty="0" smtClean="0"/>
              <a:t> 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12F0-3F4A-4357-A934-463DDDD82B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6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4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5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9241517" y="1"/>
            <a:ext cx="309793" cy="309793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9241517" y="431315"/>
            <a:ext cx="309793" cy="298937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9241517" y="851772"/>
            <a:ext cx="309793" cy="29433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9241517" y="1267626"/>
            <a:ext cx="309793" cy="3097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2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-1" y="864427"/>
            <a:ext cx="7730067" cy="293791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6" y="1131638"/>
            <a:ext cx="1344985" cy="150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 flipH="1">
            <a:off x="2018560" y="1151468"/>
            <a:ext cx="36000" cy="22117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2429935" y="4232163"/>
            <a:ext cx="6714067" cy="500704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="ctr"/>
          <a:lstStyle/>
          <a:p>
            <a:r>
              <a:rPr lang="en-US" altLang="zh-CN" sz="1600" b="1" dirty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Team 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Spyder</a:t>
            </a:r>
            <a:r>
              <a:rPr lang="en-US" altLang="zh-CN" sz="1600" b="1" dirty="0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  :  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Chenjian</a:t>
            </a:r>
            <a:r>
              <a:rPr lang="en-US" altLang="zh-CN" sz="1600" b="1" dirty="0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 Yang, 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Shenghui</a:t>
            </a:r>
            <a:r>
              <a:rPr lang="en-US" altLang="zh-CN" sz="1600" b="1" dirty="0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Hua</a:t>
            </a:r>
            <a:r>
              <a:rPr lang="en-US" altLang="zh-CN" sz="1600" b="1" dirty="0" smtClean="0">
                <a:solidFill>
                  <a:srgbClr val="FFC000"/>
                </a:solidFill>
                <a:latin typeface="Arial Black" pitchFamily="34" charset="0"/>
                <a:cs typeface="Arial" pitchFamily="34" charset="0"/>
              </a:rPr>
              <a:t>, Yining Li</a:t>
            </a:r>
            <a:endParaRPr lang="en-US" altLang="zh-CN" sz="1600" b="1" dirty="0">
              <a:solidFill>
                <a:srgbClr val="FFC000"/>
              </a:solidFill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60" y="864427"/>
            <a:ext cx="5675506" cy="293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5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 b="18731"/>
          <a:stretch/>
        </p:blipFill>
        <p:spPr bwMode="auto">
          <a:xfrm>
            <a:off x="1" y="1717482"/>
            <a:ext cx="9144000" cy="253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02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77438" y="859731"/>
            <a:ext cx="898498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Categories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Stars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 Rating &amp; Reviews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rial Black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82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09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267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24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32" y="4253948"/>
            <a:ext cx="346309" cy="38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55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09010" y="2135127"/>
            <a:ext cx="32805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 star: 4.03</a:t>
            </a:r>
          </a:p>
          <a:p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  </a:t>
            </a:r>
            <a:r>
              <a:rPr lang="nn-NO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star</a:t>
            </a:r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4.09</a:t>
            </a:r>
          </a:p>
          <a:p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nn-NO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star</a:t>
            </a:r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4.28</a:t>
            </a:r>
          </a:p>
          <a:p>
            <a:pPr marL="342900" indent="-342900">
              <a:buAutoNum type="arabicPlain" startAt="3"/>
            </a:pPr>
            <a:r>
              <a:rPr lang="nn-NO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star</a:t>
            </a:r>
            <a:r>
              <a:rPr lang="nn-NO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nn-NO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4.32</a:t>
            </a:r>
          </a:p>
          <a:p>
            <a:pPr marL="342900" indent="-342900">
              <a:buAutoNum type="arabicPlain" startAt="3"/>
            </a:pPr>
            <a:endParaRPr lang="nn-NO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Weighted average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Typical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Michelin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yelp rating =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4.14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" y="1567459"/>
            <a:ext cx="5019758" cy="337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02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7439" y="859731"/>
            <a:ext cx="898498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Category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Stars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 Rating &amp; Reviews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rial Black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3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https://lh3.googleusercontent.com/Gjmm4cKfsEtx2kqFikybmaZwH6nqSq0HggSoO_z1Bmnb15yLLE2SBbuhzyAJxmOyAsyRnb8DktkwF0AJnlOLnIokyEC5-uavDg96sutyc1y6upZ3N0HSG8gU9EJsqdMf97cPFuZrDO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94" y="1466246"/>
            <a:ext cx="4464001" cy="31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3.googleusercontent.com/9m968iqSoH4dOpAgb9tAY2lmvqOMfSgz2mNIvQ1Me4a9jaG6AINTMT8Dz4kri9vh6zdt3rhHsKClLys-CJyv3AWCzy96gyKy-3zkiZDfcJrr3ltu3EfPlnsbJJSv87ZQumwHIeHKV8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247"/>
            <a:ext cx="4561116" cy="31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9428" y="4596426"/>
            <a:ext cx="58402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itchFamily="34" charset="0"/>
                <a:cs typeface="Arial" pitchFamily="34" charset="0"/>
              </a:rPr>
              <a:t>Weighted 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average</a:t>
            </a:r>
            <a:r>
              <a:rPr lang="zh-CN" altLang="en-US" sz="1600" dirty="0" smtClean="0">
                <a:latin typeface="Arial" pitchFamily="34" charset="0"/>
                <a:cs typeface="Arial" pitchFamily="34" charset="0"/>
              </a:rPr>
              <a:t>： 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Typical Michelin </a:t>
            </a:r>
            <a:r>
              <a:rPr lang="en-US" altLang="zh-CN" sz="1600" dirty="0">
                <a:latin typeface="Arial" pitchFamily="34" charset="0"/>
                <a:cs typeface="Arial" pitchFamily="34" charset="0"/>
              </a:rPr>
              <a:t>review number = 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736</a:t>
            </a:r>
            <a:endParaRPr lang="en-US" altLang="zh-CN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02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6996" y="859731"/>
            <a:ext cx="2464778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Categories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Stars		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Rating &amp; Reviews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2"/>
          <p:cNvSpPr txBox="1"/>
          <p:nvPr/>
        </p:nvSpPr>
        <p:spPr>
          <a:xfrm>
            <a:off x="649554" y="2147857"/>
            <a:ext cx="209364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4"/>
                </a:solidFill>
                <a:latin typeface="Arial" pitchFamily="34" charset="0"/>
                <a:ea typeface="MS UI Gothic" panose="020B0600070205080204" pitchFamily="34" charset="-128"/>
                <a:cs typeface="Arial" pitchFamily="34" charset="0"/>
              </a:rPr>
              <a:t>OVERVIEW</a:t>
            </a:r>
            <a:endParaRPr lang="zh-CN" altLang="en-US" sz="3000" b="1" dirty="0">
              <a:solidFill>
                <a:schemeClr val="accent4"/>
              </a:solidFill>
              <a:latin typeface="Arial" pitchFamily="34" charset="0"/>
              <a:ea typeface="MS UI Gothic" panose="020B0600070205080204" pitchFamily="34" charset="-128"/>
              <a:cs typeface="Arial" pitchFamily="34" charset="0"/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2569633" y="2474123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7" name="直角三角形 6"/>
          <p:cNvSpPr>
            <a:spLocks/>
          </p:cNvSpPr>
          <p:nvPr/>
        </p:nvSpPr>
        <p:spPr>
          <a:xfrm flipV="1">
            <a:off x="646691" y="2115577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042065" y="2604492"/>
            <a:ext cx="590550" cy="56107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4080167" y="2654753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03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4848119" y="2635396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Text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4848116" y="3004921"/>
            <a:ext cx="4222328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  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</a:p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Topic Analysis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522" y="859731"/>
            <a:ext cx="2648114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217568" y="91552"/>
            <a:ext cx="458301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03 </a:t>
            </a:r>
            <a:r>
              <a:rPr lang="en-US" altLang="zh-CN" sz="3200" dirty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Text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Analysis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9430" y="1455272"/>
            <a:ext cx="8448970" cy="17363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 want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to figure out if there are differences of review contents between Michelin and Non-Michelin restaurants ——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 and LSI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For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the bulk of reviews associated with each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restaurant</a:t>
            </a:r>
          </a:p>
          <a:p>
            <a:pPr lvl="2" algn="just">
              <a:lnSpc>
                <a:spcPts val="260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calculated the two set of scores to get a sense of the general sentiment: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Sentiment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scores: 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9429" y="906744"/>
            <a:ext cx="262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</a:t>
            </a:r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3410460" y="9067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0072" y="902066"/>
            <a:ext cx="2096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T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opic Analysis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526987"/>
              </p:ext>
            </p:extLst>
          </p:nvPr>
        </p:nvGraphicFramePr>
        <p:xfrm>
          <a:off x="1089194" y="3191645"/>
          <a:ext cx="6711036" cy="16637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97744"/>
                <a:gridCol w="5113292"/>
              </a:tblGrid>
              <a:tr h="36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Vader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Positive,</a:t>
                      </a:r>
                      <a:r>
                        <a:rPr lang="en-US" altLang="zh-CN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negative, compound, neutral</a:t>
                      </a: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ea typeface="Microsoft YaHei UI Light" panose="020B0502040204020203" pitchFamily="34" charset="-122"/>
                          <a:cs typeface="Arial" pitchFamily="34" charset="0"/>
                        </a:rPr>
                        <a:t>positive – negative (have polarity)</a:t>
                      </a:r>
                    </a:p>
                  </a:txBody>
                  <a:tcPr marL="6350" marR="6350" marT="6350" marB="0" anchor="ctr"/>
                </a:tc>
              </a:tr>
              <a:tr h="72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NRC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positive, negative,</a:t>
                      </a:r>
                      <a:r>
                        <a:rPr lang="en-US" altLang="zh-CN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ea typeface="Microsoft YaHei UI Light" panose="020B0502040204020203" pitchFamily="34" charset="-122"/>
                          <a:cs typeface="Arial" pitchFamily="34" charset="0"/>
                        </a:rPr>
                        <a:t>positive – negative</a:t>
                      </a:r>
                      <a:endParaRPr lang="en-US" altLang="zh-CN" sz="16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surprise, trust, anticipation,</a:t>
                      </a:r>
                      <a:r>
                        <a:rPr lang="en-US" altLang="zh-CN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joy</a:t>
                      </a: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sadness, anger, disgust, fear  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0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16522" y="859731"/>
            <a:ext cx="2648114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17568" y="91552"/>
            <a:ext cx="458301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03 </a:t>
            </a:r>
            <a:r>
              <a:rPr lang="en-US" altLang="zh-CN" sz="3200" dirty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Text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Analysis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39429" y="906744"/>
            <a:ext cx="262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</a:t>
            </a:r>
            <a:endParaRPr lang="zh-CN" altLang="en-US" sz="1800" dirty="0"/>
          </a:p>
        </p:txBody>
      </p:sp>
      <p:sp>
        <p:nvSpPr>
          <p:cNvPr id="20" name="矩形 19"/>
          <p:cNvSpPr/>
          <p:nvPr/>
        </p:nvSpPr>
        <p:spPr>
          <a:xfrm>
            <a:off x="3410460" y="9067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0072" y="902066"/>
            <a:ext cx="2096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T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opic Analysis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Picture 9" descr="https://lh6.googleusercontent.com/gr-yZaLyVSDijsiUsZp8O9ZD_E37_HuqaQ-3fTvPbeNHgLodBk-SMRG-56_jwpRwI0_3745wDttgnpMPm42kJexwL5QMwmCuG_E5hit4xe13nSqgGBchz2tzLVcv5GBKK7um24D3_A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12" y="1414521"/>
            <a:ext cx="4043928" cy="222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" y="1414521"/>
            <a:ext cx="5199952" cy="354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4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/>
          <p:nvPr/>
        </p:nvSpPr>
        <p:spPr>
          <a:xfrm>
            <a:off x="339430" y="1455271"/>
            <a:ext cx="8448970" cy="30700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 used LSI Model to compare similarities</a:t>
            </a:r>
          </a:p>
          <a:p>
            <a:pPr algn="just">
              <a:lnSpc>
                <a:spcPts val="2600"/>
              </a:lnSpc>
            </a:pP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01  For each restaurant: Calculate the similarity with Michelin restaurants 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>
              <a:lnSpc>
                <a:spcPts val="26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each Non_Mi restaurant: 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6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Find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its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Top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50 most similar Michelin Restaurants</a:t>
            </a:r>
          </a:p>
          <a:p>
            <a:pPr>
              <a:lnSpc>
                <a:spcPts val="26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Calculate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Avg. Similarity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score</a:t>
            </a:r>
          </a:p>
          <a:p>
            <a:pPr>
              <a:lnSpc>
                <a:spcPts val="26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each Michelin restaurant:</a:t>
            </a:r>
          </a:p>
          <a:p>
            <a:pPr>
              <a:lnSpc>
                <a:spcPts val="26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Find its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Top 50 most similar Michelin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Restaurants except itself</a:t>
            </a:r>
          </a:p>
          <a:p>
            <a:pPr>
              <a:lnSpc>
                <a:spcPts val="26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Calculate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Avg. Similarity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score (named ‘</a:t>
            </a:r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sims_score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’ in code)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50871" y="859731"/>
            <a:ext cx="1449714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217568" y="91552"/>
            <a:ext cx="458301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03 </a:t>
            </a:r>
            <a:r>
              <a:rPr lang="en-US" altLang="zh-CN" sz="3200" dirty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Text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Analysis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39429" y="906744"/>
            <a:ext cx="262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10460" y="9067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00072" y="902066"/>
            <a:ext cx="2096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T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opic Analysis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00585" y="3075701"/>
            <a:ext cx="4345629" cy="1702039"/>
          </a:xfrm>
          <a:prstGeom prst="rect">
            <a:avLst/>
          </a:prstGeom>
          <a:solidFill>
            <a:srgbClr val="00206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just">
              <a:lnSpc>
                <a:spcPts val="25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Higher ‘</a:t>
            </a:r>
            <a:r>
              <a:rPr lang="en-US" altLang="zh-CN" sz="18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sims_score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’: </a:t>
            </a:r>
          </a:p>
          <a:p>
            <a:pPr algn="just">
              <a:lnSpc>
                <a:spcPts val="25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Restaurant review is more similar with Michelins</a:t>
            </a:r>
          </a:p>
          <a:p>
            <a:pPr algn="just">
              <a:lnSpc>
                <a:spcPts val="25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Maybe more likely to be a Michelin one  </a:t>
            </a:r>
            <a:endParaRPr lang="zh-CN" altLang="en-US" sz="18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98741" y="1493189"/>
            <a:ext cx="3645260" cy="531110"/>
            <a:chOff x="5262235" y="1485299"/>
            <a:chExt cx="3645260" cy="531110"/>
          </a:xfrm>
        </p:grpSpPr>
        <p:sp>
          <p:nvSpPr>
            <p:cNvPr id="19" name="右箭头 18"/>
            <p:cNvSpPr/>
            <p:nvPr/>
          </p:nvSpPr>
          <p:spPr>
            <a:xfrm>
              <a:off x="6795002" y="1595835"/>
              <a:ext cx="594334" cy="302149"/>
            </a:xfrm>
            <a:prstGeom prst="rightArrow">
              <a:avLst/>
            </a:prstGeom>
            <a:solidFill>
              <a:srgbClr val="264D74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62235" y="1485299"/>
              <a:ext cx="1532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Arial" pitchFamily="34" charset="0"/>
                  <a:cs typeface="Arial" pitchFamily="34" charset="0"/>
                </a:rPr>
                <a:t>Each restaurant review</a:t>
              </a:r>
              <a:endParaRPr lang="zh-CN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85429" y="1493189"/>
              <a:ext cx="1622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Arial" pitchFamily="34" charset="0"/>
                  <a:cs typeface="Arial" pitchFamily="34" charset="0"/>
                </a:rPr>
                <a:t>Michelin</a:t>
              </a:r>
            </a:p>
            <a:p>
              <a:pPr algn="ctr"/>
              <a:r>
                <a:rPr lang="en-US" altLang="zh-CN" b="1" dirty="0" smtClean="0">
                  <a:latin typeface="Arial" pitchFamily="34" charset="0"/>
                  <a:cs typeface="Arial" pitchFamily="34" charset="0"/>
                </a:rPr>
                <a:t>reviews corpus</a:t>
              </a:r>
              <a:endParaRPr lang="zh-CN" alt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8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5" y="132077"/>
            <a:ext cx="6933538" cy="483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5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50871" y="859731"/>
            <a:ext cx="1449714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568" y="91552"/>
            <a:ext cx="458301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03 </a:t>
            </a:r>
            <a:r>
              <a:rPr lang="en-US" altLang="zh-CN" sz="3200" dirty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Text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Analysis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39429" y="906744"/>
            <a:ext cx="262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10460" y="9067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0072" y="902066"/>
            <a:ext cx="2096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T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opic Analysis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339430" y="1455272"/>
            <a:ext cx="8448970" cy="240322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02 For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each Michelin restaurant: Find its Top 100 most similar restaurants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——— “ Top 100 list ”</a:t>
            </a:r>
          </a:p>
          <a:p>
            <a:pPr algn="just">
              <a:lnSpc>
                <a:spcPts val="26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   Calculate the frequency of all the restaurants appeared in these lists.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(save the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scaled frequency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 ‘</a:t>
            </a:r>
            <a:r>
              <a:rPr lang="en-US" altLang="zh-CN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appear_time_score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’)</a:t>
            </a:r>
          </a:p>
          <a:p>
            <a:pPr algn="just">
              <a:lnSpc>
                <a:spcPts val="26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   Higher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‘</a:t>
            </a:r>
            <a:r>
              <a:rPr lang="en-US" altLang="zh-CN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appear_time_score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’ 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 pitchFamily="2" charset="2"/>
              </a:rPr>
              <a:t> 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More likely to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be a Michelin one </a:t>
            </a:r>
          </a:p>
        </p:txBody>
      </p:sp>
      <p:sp>
        <p:nvSpPr>
          <p:cNvPr id="13" name="AutoShape 4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202" y="4055149"/>
            <a:ext cx="8881772" cy="535839"/>
            <a:chOff x="103202" y="4055149"/>
            <a:chExt cx="8881772" cy="535839"/>
          </a:xfrm>
        </p:grpSpPr>
        <p:grpSp>
          <p:nvGrpSpPr>
            <p:cNvPr id="12" name="组合 11"/>
            <p:cNvGrpSpPr/>
            <p:nvPr/>
          </p:nvGrpSpPr>
          <p:grpSpPr>
            <a:xfrm>
              <a:off x="103202" y="4055149"/>
              <a:ext cx="5718516" cy="535839"/>
              <a:chOff x="316524" y="4061460"/>
              <a:chExt cx="5718516" cy="535839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316524" y="4061460"/>
                <a:ext cx="3788998" cy="531110"/>
                <a:chOff x="5262235" y="1485299"/>
                <a:chExt cx="3788998" cy="531110"/>
              </a:xfrm>
            </p:grpSpPr>
            <p:sp>
              <p:nvSpPr>
                <p:cNvPr id="19" name="右箭头 18"/>
                <p:cNvSpPr/>
                <p:nvPr/>
              </p:nvSpPr>
              <p:spPr>
                <a:xfrm>
                  <a:off x="6795002" y="1595835"/>
                  <a:ext cx="594334" cy="302149"/>
                </a:xfrm>
                <a:prstGeom prst="rightArrow">
                  <a:avLst/>
                </a:prstGeom>
                <a:solidFill>
                  <a:srgbClr val="264D74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5262235" y="1485299"/>
                  <a:ext cx="153276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Each Michelin review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5429" y="1493189"/>
                  <a:ext cx="176580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All restaurants</a:t>
                  </a:r>
                </a:p>
                <a:p>
                  <a:pPr algn="ctr"/>
                  <a:r>
                    <a:rPr lang="en-US" altLang="zh-CN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reviews corpus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7" name="右箭头 16"/>
              <p:cNvSpPr/>
              <p:nvPr/>
            </p:nvSpPr>
            <p:spPr>
              <a:xfrm>
                <a:off x="4076659" y="4171995"/>
                <a:ext cx="594334" cy="302149"/>
              </a:xfrm>
              <a:prstGeom prst="rightArrow">
                <a:avLst/>
              </a:prstGeom>
              <a:solidFill>
                <a:srgbClr val="264D74"/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70993" y="4074079"/>
                <a:ext cx="13640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Top 100 </a:t>
                </a:r>
              </a:p>
              <a:p>
                <a:pPr algn="ctr"/>
                <a:r>
                  <a:rPr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Similar lists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右箭头 13"/>
            <p:cNvSpPr/>
            <p:nvPr/>
          </p:nvSpPr>
          <p:spPr>
            <a:xfrm rot="10800000">
              <a:off x="5863407" y="4178303"/>
              <a:ext cx="594334" cy="302149"/>
            </a:xfrm>
            <a:prstGeom prst="rightArrow">
              <a:avLst/>
            </a:prstGeom>
            <a:solidFill>
              <a:srgbClr val="264D74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13482" y="4055149"/>
              <a:ext cx="2471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How many times each rest. appears in these lists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8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42" y="262393"/>
            <a:ext cx="6774511" cy="474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9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49554" y="2147857"/>
            <a:ext cx="209364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4"/>
                </a:solidFill>
                <a:latin typeface="Arial" pitchFamily="34" charset="0"/>
                <a:ea typeface="MS UI Gothic" panose="020B0600070205080204" pitchFamily="34" charset="-128"/>
                <a:cs typeface="Arial" pitchFamily="34" charset="0"/>
              </a:rPr>
              <a:t>OVERVIEW</a:t>
            </a:r>
            <a:endParaRPr lang="zh-CN" altLang="en-US" sz="3000" b="1" dirty="0">
              <a:solidFill>
                <a:schemeClr val="accent4"/>
              </a:solidFill>
              <a:latin typeface="Arial" pitchFamily="34" charset="0"/>
              <a:ea typeface="MS UI Gothic" panose="020B0600070205080204" pitchFamily="34" charset="-128"/>
              <a:cs typeface="Arial" pitchFamily="34" charset="0"/>
            </a:endParaRPr>
          </a:p>
        </p:txBody>
      </p:sp>
      <p:sp>
        <p:nvSpPr>
          <p:cNvPr id="17" name="直角三角形 16"/>
          <p:cNvSpPr/>
          <p:nvPr/>
        </p:nvSpPr>
        <p:spPr>
          <a:xfrm flipH="1">
            <a:off x="2569633" y="2474123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8" name="直角三角形 17"/>
          <p:cNvSpPr>
            <a:spLocks/>
          </p:cNvSpPr>
          <p:nvPr/>
        </p:nvSpPr>
        <p:spPr>
          <a:xfrm flipV="1">
            <a:off x="646691" y="2115577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042065" y="509856"/>
            <a:ext cx="590550" cy="590550"/>
          </a:xfrm>
          <a:prstGeom prst="ellipse">
            <a:avLst/>
          </a:prstGeom>
          <a:solidFill>
            <a:srgbClr val="9C2424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0883" y="565138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01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8118" y="509856"/>
            <a:ext cx="376247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Preview &amp; Preprocessing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48116" y="886883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Overview   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Web Scraping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Data Cleaning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42065" y="1546604"/>
            <a:ext cx="590550" cy="5698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6594" y="1601098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02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48119" y="1568303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42065" y="2604492"/>
            <a:ext cx="590550" cy="561077"/>
          </a:xfrm>
          <a:prstGeom prst="ellipse">
            <a:avLst/>
          </a:prstGeom>
          <a:solidFill>
            <a:schemeClr val="bg2">
              <a:lumMod val="75000"/>
              <a:alpha val="705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80167" y="2654753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03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48119" y="2635396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Text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042065" y="3686295"/>
            <a:ext cx="590550" cy="5905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0167" y="3739197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04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48119" y="3677284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Machine Learning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4862406" y="1945330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Category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Stars  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Rating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&amp;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Reviews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4848116" y="3004921"/>
            <a:ext cx="4222328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  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</a:p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Topic Analysis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4848116" y="4051934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Classification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OLS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3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/>
          <p:nvPr/>
        </p:nvSpPr>
        <p:spPr>
          <a:xfrm>
            <a:off x="339430" y="1455272"/>
            <a:ext cx="8448970" cy="7360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Now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that we know reviews have some differences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What are the differences? ——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LDA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8773"/>
            <a:ext cx="9144001" cy="309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5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4817" y="859731"/>
            <a:ext cx="2119521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217568" y="91552"/>
            <a:ext cx="458301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03 </a:t>
            </a:r>
            <a:r>
              <a:rPr lang="en-US" altLang="zh-CN" sz="3200" dirty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Text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Analysis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9429" y="906744"/>
            <a:ext cx="262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Sentiment Analysis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0460" y="9067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Similarity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0072" y="902066"/>
            <a:ext cx="2096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opic Analysis 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AutoShape 7" descr="data:image/png;base64,iVBORw0KGgoAAAANSUhEUgAAAz4AAAEZCAYAAABW/fB/AAAABHNCSVQICAgIfAhkiAAAAAlwSFlzAAALEgAACxIB0t1+/AAAADl0RVh0U29mdHdhcmUAbWF0cGxvdGxpYiB2ZXJzaW9uIDMuMC4yLCBodHRwOi8vbWF0cGxvdGxpYi5vcmcvOIA7rQAAIABJREFUeJzsnXVYVNkbxz9Dh4ggNiIiqNi11trd7drdrWvHGrt2t66usdbaXWuvuioGJrbSoqICIg0zvz+uM8OdgBkEZf3dz/P4OPec955z5jIz937P+573yBQKhQIJCQkJCQkJCQkJCYnvGJNvPQAJCQkJCQkJCQkJCYmMRhI+EhISEhISEhISEhLfPZLwkZCQkJCQkJCQkJD47pGEj4SEhISEhISEhITEd48kfCQkJCQkJCQkJCQkvnsk4SMhISEhISEhISEh8d0jCR+J/xuCgoIoUqQIXbt21aqbMGECRYoU4f79+wwfPjzFdiZMmMCGDRuM6tvLy4tmzZoBsGzZMg4ePGjU+RISEhISEsnx8vKiSJEijB8/XquuW7dulC1bFoCzZ88yc+bMFNvq1q0bJ0+eNKr//fv3M2DAAAAmT57MlStXjDpfQuJbYPatByAh8TWxtLTE19eX4OBg8uXLB0B0dDTe3t4A5MuXj+XLl2foGEaMGJGh7UtISEhI/H+QI0cOzp8/T0xMDNbW1gAEBwfj6+ursqlbty5169bN0HHMmjUrQ9uXkEgvJI+PxP8VpqamNG7cmCNHjqjKTp06pbopXL9+XeWZiYqKYuLEiTRs2JAmTZqwePFilPv93r59m44dO1KvXj0GDRpEdHQ0AC9evKB37960adOGli1bsnfvXq0xJPcYlSxZkhUrVtCxY0fq1KnDjh07MvT9S0hISEh8Pby8vOjYsSNjx46lVatWNGvWjFu3bhEZGcmYMWNo1qwZzZs3Z/78+SQmJgLG3ReyZctG+fLlOXPmjKrs4MGDNG/eXHWc3DMTGhrK4MGDadSoEU2aNGHLli0qu7Nnz9K+fXtq167NpEmTkMvlAHh7e9O5c2dat25N27ZtOX/+vNY4lB6joKAg6tWrx2+//Ua7du1o0KABp0+f/rKLKCGRjkjCR+L/jlatWnHo0CHV8cGDB2ndurWW3fLly4mLi+P48eMcPHgQb29vrl+/DsCbN2/YtGkTf//9N2/evOHUqVMkJiYyfPhwRo8ezf79+9m2bRsbN27kzp07escSHx+Pg4MDO3fuZPny5cyZM4e4uLj0f9MSEhISEt+Ee/fu0bt3bw4ePEibNm1YsmQJM2fOJFu2bBw5coR9+/bx5MkTNm7cCBh/X9C8p504cUI1gafJjBkzcHV15eTJk+zatYvdu3fj7+8PCJN9O3fu5Pjx41y8eBFvb28iIiKYOHEi8+fP58CBA6xevZrp06fz6tUrveMJDAykWrVq7N27l9GjRzN79uy0XDYJiQxBCnWT+L+jRIkSmJqa8uDBA7Jnz05UVBSFCxfWsrty5QoTJ07E1NQUU1NTtm3bBsCBAweoV6+eKqzAw8ODDx8+4OfnR0BAAJMmTVK1ERsby8OHDylUqJDe8Si9TcWLFyc+Pp7o6GgsLS3T8y1LSEhISHwj8ubNi6enJwDFihXjwIEDvHjxgr/++guZTIaFhQUdO3bkzz//pH///oBx94XatWszffp03r17h7+/P25ubtjb2+u0vXLlCmPHjgXAzs6Oo0ePquqaNGmCqakp1tbWuLq68v79e6KioggNDWXIkCEqO5lMxpMnT/S+X3Nzc2rWrKl6v+Hh4YZeKgmJDEcSPhL/l7Ro0YLDhw/j6OhIy5YtddqYmZkhk8lUxyEhIVhZWanqlMhkMhQKBUlJSdjZ2Ylm3t69e4ednV2KXh/lzUzZlzKcTkJCQkLiv4/yvgHq+4VcLhfdX+RyuSrUDXTfFyZPnsyDBw8A6NixI25ubgBYWFjQoEEDjh07xvPnz3VGMCjRvK8FBgbi4OCgqtMcZ1JSEoUKFWLPnj2qujdv3uDo6CgKGU+Oubk5JiYmovFLSGQWpFA3if9LWrZsycmTJzl+/LjekIAqVapw4MAB5HI58fHxDB8+nBs3buhts2DBglhZWamET0hICM2aNVPdqCQkJCQkJACqVavGtm3bUCgUxMfHs3v3bqpWrZriObNmzeLQoUMcOnSITp06iepatWrFgQMHuHHjBtWrV9fbRpUqVdi3bx8AkZGR9OjRAz8/P732ZcqUwd/fX3Xve/ToEQ0bNuTNmzcGvlMJicyFJHwk/i/JlSsXhQoVwtXVlWzZsum0GTp0KObm5rRs2ZJWrVpRs2ZNGjRooLdNCwsLVq9ezd69e2nevDm9e/dmxIgRlC9fPqPehoSEhITEf5ApU6bw4cMHmjdvTvPmzSlYsCADBw5Mc3tly5YlJiaG2rVrizw3mkydOpWXL1/SvHlzOnXqxIABAyhRooRee0dHR5YvX878+fNp0aIF48aNY/78+Tg7O6d5rBIS3xKZQoqrkZCQkJCQkJCQkJD4zpE8PhISEhISEhISEhIS3z2S8JGQkJCQkJCQkJCQ+O6RhI+EhISEhISEhISExHePJHwkJCQkJCQkJCQkJL57JOEjISEhISEhISEhIfHdIwmf/0Nex4bQ92ZP1b99QXtSP0mDJdsvpOuYKnVbnK7tfY8k/5v1vdnzWw9HQkIiA2lcZAKNi0zQe5xZ8PIviJd/wXRt80P0Ce6+qsN1f3eehg4gIemdXtv7rxrh+35SuvafnBsBxUiUh2dY+6nxLuqg6hpnxLU2hv4X99D4xB8669z+mo3bX7NTbcNj51wuhLzQ20ZcUqLOuoym1MSlBtkVH7+Ey0/8jGp75LajRp8jkXF898Kn+eEtOsuPvVquej3LR/cGlsaw9rl2/v3kfXxvjOpS61sPQSIZ67deStUmPv7b3FDSm+mbTlG+35JvPQyJ/zNeRgXQ4Wra91kxVrSceDI3xePvFS//gjwLHUxsgi8ymSVh0acI/bRbr310whPefvorw8YjV8TgHVghw9pPDSfbVhTPfRAXh8nfbAwAcoWCJi6enGjcV2f9y06pi88+/+zmWccJ1MpTKM1tpCd91u+j7hxByJmbmlJ+ygpVXYO5G9h3Q9h8fObBc2z45yYAPvNGqWyKj1+i+n/xicsUH79EVbbq9FXmH70IwNKu6mfMOYcvANBl9c4MelcSqZGphU/xbYIC9/hzEQA7n95T1VXctZoOJ9Q/dq6b5tPp5E4q7VqtKut7Zj/337/GddN8XDfNV5Ufe7WcwOiHImEy26e5SAAtetyBuQ9bAQpCYp6pypU2s3yacezVcja/HAOAmcyCDS9GMO9RG719ZAQx8T7p1tbDl6+p2We5yPty6fZLqvZcKiqbvPIozYavE51bqdtikU2NPur33WCQ8DdpNHgN1Xsvp+3ojaLzqnRP20Ps8F1H03ReerD4zGWj7APCw1FumHXFP0BU575AuG6xiWphcsU/gJiEBIPaHjRmO9t2X6Nm8wWqsqHjdtBr2Gad9ncfBFGz+QJqNl/AH8kE05PAvFq2iUmhOtuIjD6kcXzYoLGmB0eupN9nXkLCUAra5gcgXq79vdy97gIAbctPA+D924/8PuuI3raePQhSvVYKotdBHwC4e033bLgmTYsJD4nB/u9I+E4mNZLkUQAUy72HSgV8+cHFh0oFfMlrP1jvOZUK+FKpgG+GjalSAV8qFnhukG1GeWOyWJYmT1bdguNrYSKTiY4DPwleMH1enrUPrwJQau8iVZmZiYmoPiwumrC4mPQeqsFs6NeWsxOF6xqbkMitmcPYdPEWAGOb1qDtD8LGrlNa1eGnSiVTbOvnxtUAtTAaWLcy7Spqbwx74dFLAGwsLdLnTXwjIhIi6HWjF71u9PrWQzGaTC185lRtCECCPImF3pf47fo5QBA51zsMZlfjTiJB81ejjnh1GKwq+6OeIEL8eo3Dr9c4lV3TvMPJb1OMpnmHq8omFT/C6KK7ALgcupPRRXcxodhBZvk01zm2foVW0jTvcIJjHgPwNtaXPoWWkSiP19uHEr/3I/F5VY24RF/4/DgcErGI2IQXvPn4OwCJ8nDuBBYlJELtflWWJck/ARD4YTKPXjfGO8AF7wAXg65pSvSatoN/NgzHa+vPjFsqPMgev/yQK5tHUsjZSWU3a2gz2tcvozqu1G0xXlt/xmvrz/T7VZjFSEySA7B277+cWjMYuVxBn9ZVuLRxONmz2QJQvfdyvLb+zNUt6hmU/wrrLt0wyj4kMpLrgYEkJCVRtYDuv5VVst22Bx08TKmlK3TaabJmYReqVXLnnyNjAWjeeQUr53dm04qexMZqP6SVLuHM0L51+OfIWPp2qy6q8w2pzusPQjtPAvNiIrNU1T0LKpxMHJnwNMhVVWdn00Ldxutan/+vadD4JYxDoYj61kP4v2Te41UALHumHepTo0kpetdfQEyU8PvfvdZcBkzWfe/Qx+n9t/ip4q/cMVD4HLk/E4C+DRZibmGWivV/g7efdgBgZ/ntPCwShrHP9x7l9umftGzq4kmtI2uISojTWT//7nnK719K+f1LOBv8TKfNl3LJz130T5OouHitMqW8q1/SgwZzN6grFFqmKZIkl+OW01Gr/O/xvUmSy1nfp41xDWYQw71243lghuqfLpLXK23sze3Z9MOmrznUdCNTC58Wbp4AbK7fjpV3rxKVoP6Qanpx0gMzE3MATGXim4iJzFTLdovfeAAmFxe8Do6W+QzqI0n+EStzd4rnvYylWUGUX7OQiGU8CqlHcPgsAMKiDlIm/2Py2I8EQEGSquxFaA8A8jvOwsq8EOVcAijnEqCzv7Qyf6TwIFvnBw8AHO1tDDrv4cvXAFzZLIx70yEvAJ4FhFK5ZAEA1v3SAYD4BMNnKYtO0/6BPfVQ/WO5z9tHy+7iMz8AumzQDpNIbqerbSWxn8eYJFdQe7Hu2GZD2quUPz+V8ufH3FT7s6SLuyOG8mzszwbZavIxMlb12srK3KhzC+a5hK2VMHNVJP8rVblcEY2H81PVcWLSawo7+xEWuV6rDUe7QQDYWTfV2cfaw1dpMGYdNYavotusHdx+Fmzw+HaevW2wrT7CP8XQZ95uqgxaTo3hq1i06x/kciPvasl4EvCWrjN38MOApYxYcZCAt/rXAyREbQYgKqSA1v9RIQWICx+hso1510JVDqCQvyfqtTvRbyoQ9dpTZRcXPkZkJ5ExTCg6lF1V1jK4UA+tunWzj7Lx9Fgcc9oB0Kxz5RTbcsyRlZho8UNXt+H12X19qsHjMTE1Ydkv++k3Qff3LCN4E7mFm4ElefK2j4FnyLkTXIMbAZ68j9LvAVMSk2CYZyWtyBWx+Lxui3dQBV5FrErXtp+GDjB2NDx+250bAZ74fpiSrmP5GowsWQPvtvonLWfePsOF5oPIZW2ns97ewoqXnSbxstMk6ubzyJAxVnd9TnVX/Z8p22ReF6WnpmeN8qqyUxPUn3M7a/UkYLUirqJzNP8HsDAT3+uV5wCUn7LS0Leglyanv7yNk8EPOf3qEY9aT1P900QpdFKy0cVfAX/R72Y/wuLDVGUJ8gR+e/gbZ96cod/Nfmz13yo6J04ex+i7o1WepIzyJmX6aaI7oSHUcnYjj60dno45VeXJPThpajfsFBHxb+nsOlOrropTOxY97kCCPI5JxY8gQ6a1DiguKYpZPs0o59iYxnmGGNyHqUlWctn1xzvAhTL5H2MisyEs+ggONi0ISxYuFBKxmJAI4QG6lPNdImMvicoyAqdstnyIiOZVaARZs1jhktvBoPPW/dKBtx8i8Q8J4/wfw1TlnSdt4dgK4WZQxDUnlbot5uKG4ew9c4cuTSqw7pcOTF55lOkDG6fah6mJtkav7u6qen078BVtyxUX1fffdoDHM0ZxK8DwB2tNrMzNGLHrKP8881WJIH2kJKD0nrNoKXdHDBWV+YaF8dvZ82xsl7YZocG9a/HCL5RCrjn09+uRi7fvIsnppPumpImJTBC+SjFkZppTr629bQc+Rh/EyV78HdW1Lueh3xv6zlcL01vrtW+k+tbz6CvX1QZAp1+38TRQHLoXn5jEjjPe7DjjneK5mn0q7TTHcPmeL5fv+fLX1K4Uzq99/eMj52Ju2xPrHKcAkJnYE/26GLZ5/AGICa2tspUn3FWVC7bZsbAbh5lNF2QyW1W5ud0wLLMtBIVhoZESX4atmfYkUM58DnT+cSbrTowGYNCUFqz57TDXzj3iz/PCJNmeG9NoVmwSRx/OJnuurIzpvJZqjdThM73rL8CjeD7yugredWUIXOMiEzjxZK7WMcDJ3de/2tqf5GFc4THn8PIvmGKImZe/G8mnyZ+/G87zd8P5weURJjIrVfntoCrEJ73W2xeg1Y+ukDJ9Y1HaFs+9D5/XbVXlgeELCQxfqPM8zfaz2zbD3Um3B17TNrWxAwRHrCAoXB0a/jZyO28jt2tdG2NR9p3atVDWh0Tfwit0EbFJYTTJv457H/6kWq4pnHs1jjp557Pfrx3Vc88gh1VxrbZqHVlDScfcKg+JMuTN7a/ZvOw0iXw29lQ8sIzTTXULwtttf6b/xT3cef+K661HiNowlcl41nGi1jnVWy/k0oExBl6NzEn5KSu4M1s7EshYfD+9/+I2jgc9MMiuXt6iRrXb60YvWuVrxfoK6+l1oxdN8zSlnXM7AF5GvaRJniasr7CegbcG0ipfK+zMhOeQgbcGsumHTYQnhDPqzqgM8yhleuHT6uhW/HqNY1WtlhTImg2A5z3GiLw9KYmgEWWq4rppPjZm5jzspn6oUXpqkr82k6nVvzLsTZd98uMr74SMaAPd1+ptVxOZzIJyLgHcDixE2fwvePvxDwrn3odtZBmS5BEAmJvmxjPPKdU5Wa1qaZUBmMqy6n3vxqIUKcm9O/UrFwFg5YR2es8rXVjwduV0FD9Evwh8h1M29QOa11bBg9GlSQXVecpzlXX6SJLLtcqsLVL2ZliaffnHu+i0JTyeMUr1OiWUdsbwePRIrbKCDg5Gi55ZU1qrXndo/YNOG4tk4TAlizmn2qYyrC171tHY27YlMvoon2L+xiWXeOY2PuE5vq9rAGphFPJ+MFltWqlsNAWCiUyGXCH2slhlcLiOpujRRfl+S1IVP8lt9aFL9ACgiCEuYiyW9sJ6LEv7BcSG9VdVm2cZgjzhESbmnrrP14GJ6WdPj8w4756EcTz6+AzPrB68+ORHoSyuorqBk5szUCO0bdAvLRj0izoENEtWa44+VK+HWLhDSJTQqvuPAGw8PVZ0flqTG7iuU6/1u9plIHlsDZvcSIkX74TvhKNNIzxyrAEgJuGp3jUt1/3dAQUONg0pnEO4N8Ym+HL3VR1uBHiKHszLOl9VvQ4Mm8erj2tTXbOTvN7QdTU+r9tSIf89TE2E6+H7fgJvP+3i0ZtOeOYSJ0cwpn2l7eO3PYiIuZjq2D/F3SYofLHo2ij70bw2xiLDFAVJyBXRqskqTdydhPW3ckUCeWzK84PTMHLblOdU8HDKOwmTuDVyC7P8bVz3svV5Dbq5C4v0W7mq16xcaC549lf8KNx7NBMTTC1fn6nl64vKfq8ufo5YV6O96Dil5AbHzt7XW/df4tbMYanaHA68x/z7pzA3MWVw0Zq0dy2nqnsc8Yael/8EEIWmaXpijgU9YOrtI9hbWDO9dFNq5FZ71bY8v8aZkMfceOcvasdUJuNBK8HrvODBac68EpZynHn1WOT5MYSWeVsCsOmHTfS60UslfADKOwhetbXl1zLn8RwmFhVEbj5r4Xkwm3k2g/pIK5le+ChFTbmc6oXXZiYmWmIn+XHy16PKVmNU2WrpPq41zwYQnRRBH7dlaW6jbH4hlrtIbmGheE479eJFTYGjr0x57teiUrfFWFuZExObQI/mFfXaVeu1jAvrU/+CG8qmHm1VwmNLr/ZUdNX94H55bH+VnVKIPJ4xSiRaHs8YJbK7M0UYZ8/Ne3kW+h4UUCiHI1t6tcfCzJSi05ZQ2jm3qJ8htSpTdNoSrC3MuT15KD7TRmj18V9DKVrsbFqKjgE+RK7BxCQLMfHeIhsHu35atu8iFoqOJ607rnptqKhITvJzjl97xC8bTqaprUWDW1CrrO5sQndfvKL3XGGy49SNJzT4oUiKbWl6fgzF1LIWidG7sbRfQHzkXCzsJmCeZQTyhDuYmJchLny0yMujicwkJ/J4b0wtq+u1kcgYPLN68C7ug5bo+ZboEkN+/QUBlVwAfSnvog5ibppdJXoArM0Lqx60NVGQhKNNEzxyqMPJrMwLUiLPIR6EtCQh6S3mKXiNMwIXh4kq0QNQMPtc3n7axcfYa191HD6vhUmt5KIHBAElpKt2o1KBl2lqu2KB558FVHG9XrLstoJA9wpdTJWc48lnWwWAxs7q8ZiZWKteK0VPchKT5HQesoHda4Xf/+qtFwKovDGanpmhk3fy4MkrShdzZtmvP4naUtqevfyYJevOUr2yO+MHNxT1NXrGXrzvB4j6St5fenHZ3xNFMs+5ZphcRKwX91530Rs+9z76NA/fDtJRr+CSn1p4mMis+bGAbiHneWAGvTyqcLmJ8N5m3j1BZEIsduaCJ7CofS6uNR2H54EZekVIvb+X0c61HLeaT1S1WcjOiaP1BGHb3b0y3d0rM/TaTs6GPNHZztgS9Rlboj6eB2bQIK8nyyr9pGWjj6rZqxpsG5WoXrMaHBPMoVeHuPLuCmayjJMnmV74ZFYGefz+rYfwTUjNM6Pk8qYRqRsZQRU3Fy0xsbyDOvxwZkthZskpi61O0aFZpstuc09tr9a9X3S7pIfVrsKw2lVUx6YmJv9JsWMoynU72bL0TNXWyV58M7rqo/9B/muiT/QAlC6knlhZvPtiqsIH0ibiLO3nE/dRSEub8GkNFnYTsLD7mcToXcS8a5ui6AEws25F7PtOxIUNwia3YWEKEunDs0hf7kc8AqCNc5NvPJqvh1wRDUCx3Pu06txzrOBZqDjjWkLSWwCR6FFia1EKAN8Pv1A4x9e9h+bJ2l9HqQmgHU2QUSivjYVZnhSs0r7eMDUcbdSf2yo5x6e5HTNTE0LeRBhkW731QmysLWhQw5O/LzzUGa6mFDONahfn6On7HD19X2Vz654/NSp7qITPyH510zxufSTKI7kaUBYAKzNnZDILYhJecsnPnR+cL2BlJky02ltVAuD+6+6UzK29VcrDt4O0yiJib3DvdScAslgU51O8D3JFDJf83PUKqHElGqheTymd+lIATc40FD9/PWo9TW/igozgXsS91I10IENG8zzNVd6ijEISPhISEhnKwiHN6b9ACAndfOIGPRvrDsXLLISGf0rVZvWotK2/mn77DjMqCEkykoscM5sOmNl0ENnqE0FW2TNuzxIJ/XjYFcTDTnfYk+u6Bfj1H0tEXCyVtq+hXgF3VtbVndWt5s71xCclMb9mI6o7u2rVT7j4N/ue+lDLpSDrG7QW1Sn72fHoLr9ePcfCmo1pVsi4+HslK29fY4X3VXoUL8ukyrX02r39vIeOlZl28gxHG+2HsqBwwRuaUohYTPwTI0ebMciQZaDM0EZ5beITQzIs9bXScxQWcwYH63qAsL4KdIvR9CBPLnu9Qii5yJk0vDHVWy9k234vurappCrf83s/cue0B2DyZxsllcoWpFJZWLr+LABtm5RN9/ErRY+mELnk586NoFpa5eGxV3S0Igjoaq7qz7ZCkci9152wtfCkXF5xiPglP3euBJSiqotYJCQXKWNK1KOPx49pek/lj8whOlE7a93X4FPiJw4GH6RVvlb0utGL2jlrp34SoEBBn5tCQoky2cowwiN9J9CV/F8Knwuh59jmr63Ws5jZMaP4TOzN7dPcdt+bPUXHf1TYrGXjHXaL1S90L5ScWHQKhbJop100hJOvj7M3SDuD2RTPabjaqn9krUyttWzSwr2IO6x4tgyFjltH3Zz16eTSJc1tG3IdN/iu4+p77R+gLGZZGOY+Ms3XEWBn4A7OvNEOLTSRmfB7+Q3IVEs6vwx9f7MmeZrRJp/+dVUpsdvXm58KlhOVFd77G0/b/ZLieYbYpMW+fGF1WOKK/ZdZsf8ymyd2pKRbSrOemZtKxYSHwAnXj6nK5lZsSqPj68luZYtLlmzMqdiEd7FRjLhyiKtv/ETx697vginnZFgmSInMwYInaxhbRHtGV8mmB97MuHKW5oWKcuTFY46+eKwKOwNYc8eLedcvqsROt+N76FG8HDN+VM9gK8PT2ngU58AzH5XQSY7rugVksbCgfgF3hp49wtCzR7RsUkPZT0t3T9bdu8G6ezf0t6EwziOi+PwAmJF76/xXUV6b3HY9KOA4PUP7evq2n+pvYEhGvbQSn5DImIH1mTTnIMfO3idHdu01ZfuO3+b8lScEvRIyfEV8FO/doxQ935ISuTZolVUr8JjL/kXxCqxCpfzCWrRCjlN58eFXQqOOk8NW7UH71780IKyzUnIlQCjTFD1KkuTROssftZ5GcHQ49f5exsIHZ7jVfCI2Zobv++N5YAbls7uwrUYvUVl6kjzjmvK1MhnBph82sStwF/1u9mNh6YVkt8ieanuxSbGUzVaW4R6CSN/gu4FeN3plSIKD/yvhM/T2QGKTYvXWf0qMZPRdQWGur7Ap3R5ulSTIExjk3S9FmzmPhQxwuh709fGH7+9ce39Vb/3MR8IHfmqxGbjYFPjihWMvPj1XjVMfZ9+e5uzb05TNVo4h7l+ewSQ5+4P3cjxE/+alnxI/pek6Asx7PJtnn57qrZcr5PS7KXzJ55VaZNAXWhfRSVEMv607GyDA8ZCjHA85qvqbGcNSnwtawscQjBE9xnJr/ShRMoCec4T9nrJYW/LPcv2bE6Y3y/dd4s+TN9OtvbkVxamES2fPy7xKTWlwTNjgt+KBZSrB4/VWCNUI+BSOX+QHSfj8x6ifqwZ3woW0+WWyaWe5mnHlrEo8rKjbHNd1CwiPiyWbpRCbP+/6RZ71/RlzE/WDkeu6BSrhU36rMBuvbGNx7Sa4rlugJX62NmmvEk+6+kmNP+7dpKC9A+c7CGtKl9Vphuu6BWx9eJtuxbRn020tlZnnFKBxT4xL1M6QvAN5AAAgAElEQVSYmc26FqGftCdzJNTX5kPMaQowPcP6KZ57v2otkRJrc8NSRl+5+YKqFfSHBSfnweNXbNl7jflT2jBlRBOmLjyMS15HqpR3A+Ddh0+07rOW/HkdGNG3Du6uOWnVe00qrX5dPsULIcMO1tr7zsk+rzOJT7aRd96s3Xnx4Vcehw4XCR+5QnsjVrlC2MNI1x5CqZHPJhuPWk+j5KHfKH9kjsFJBZQkFz2RCfqfe9NKaoKkQ/4OdMgvjmIwNzHXOm9mCeFZbZD3IFFdn4J9uPzOuI3iDSVTCJ+Xj14xpLF4IeYJP+NSA599PZe6uSforHv+6RlzH88yqj3lw62xD84ptafLM/KlaHpGUuLXh9PwyFKY8UX1Z05Jz/4Abod70/dmz29yHeeXWpy60Wd2B+7k1JuTRo1l/L3RmJuYs6ac9l42KWHs3wwM+xwW3vub1uvkYubmuwA6XxCywfQrUpWxJeumaA9Q7tB87MwtCYn+CMDjtlO0dvAGWPTgHHFJiUwq3UCrTolyTcypG0+Y+DnhwaeYuDQnCjAGH9/XdJ+tDhGzMDdjQIvK1CxdiIJ5hE3mUsrSZijKz6auz6iyzCVLNmodWU2bginvBL7x5HVWHvrX6DF4r/l+15p9S+Y/Xk2SIkmv12d3806i44GlK1Jh6yqe9x2tKvP4Q/s36cmHdxRxdOJ9TDQzq4mzYN3vOZySm5eLynSFx2n2kxIzr50HtJMf/HL5jE7hY2cphKbeDqoqysAGcO+V9vddGf7m5V+ISgUM24z1e8BMlnr2POW1iU98lYrll5HFUvg7Xvd3p1Q+IUSsVF51BEP1Vgu4dFAtph8/f01R99xUb7WAX0apJ3Oadl1B8aJ5uX7bjwv7xJ+vnj9VYfrio7wJFe4NtaoWRqEA/+APbFvZG4DWfdbiks+R7Z+PMyOf4h8ZfY69VUUiYq9rlVfKrysEDhysDU9GU+HIHG5+TkoQmRBLolxODqssOm2XPzzP8GK6w8iCosNxtsnGtVBfel3WjnDKbKwut5peN3pR3qE89yPuEy+PZ235tamfmAYyhfBx88yrV+js8utDAdvKVM7Rj43PW1IvzyRcbCuJXv/+tAGe9voXm+oTPcWzlqBUtjLEy+O4GPoPoXFvtWzS46F9+O0hRomeiUUN28xssLeuxZpCOFazPC2wNcvC/Yi7PIhQZw959ukpF0MvGDyW5Oh7YHeyzEHDXI2QyWSce3uGVzHaP+rf4jo6WmjvmqwPfaKnTs56uNgU4FVMMKff/K3Vf4I8gaG3B7KyrGFf0OCYIL11LfK2wtEiOzfDrov+ZmCYWFKKlqpHF3OlmXYSigk3D6tsCu/9TSR8nrb7RSSclHxKiON0oyFkt7TlZNAjiu6bqSWONj69xu+P/zXYY9TghyI0+KEIEZ9iqTNKPftXa8RqLizLGO9PctGT3gKrxJ6FuNo5cLRRH55HvKPLuR2UcBTC+O62G02XcztUoW4nAoT0oC87TSImKQFrU90pqAPehqdJ9EhkHDsqr6LD1YFUcCyts97RWhxCnDdLVhI10vB3KKotdq2Tpd1XbtmgxM7CUtNcJ5r9pIaucaSG5l47oE58oBs5wRHLyGefMXH6mY2cdl15H32M2ER/neuhlGSxLMOnuDtf5dooSOK+DnGaXPRolp/65yEgFkfKnQc6D/6DHasFT2GfTj+yebf+SBMlAcEfVK+N2bRcE3NzUxIStDMIfil2Frq/zylRKvcOLvm5kygPx8wkGz5vhWcxCz2ZCkvkMjxcK1EhF4WlVc5RkE3VumvZPWw9jWIHZrDmiZB1L7lHqHKOgtT/W8g4bCqTffXkBmnB2tQ6w/bt0SRTCJ+U6OC6gdMhgiust/sh/nmzBBfbSqLXAwqf4niwbi+GrgfGxaWXk9VcvP9N49zCLMe+oD2ceH1MVHcx9B9q5NB2gxpKdJI6Xd/ysquwMbXVa9v3Zk+D16bEy7UXrmmKi7o5hcWNEQkRqjC+Lf6bMZbx97RnE9eV34CJTLw7ca0cdQDdYX1fIn6uf/Ay+DoGRPurPCWGoPkZsTSxYlU5bSHzU/6OAPS/1Rt5srj3lMInNZnmoy1qNa9JNSf17JCxHraUONNoaOpGOshuKVznRs7ae8sc9L/H3Hun0xQmZ5/FilvrR1F75Bo+RsUSGR2XpvGlxoFLahGZEV6lB+3Vi3f3N+gpqrMzt2R7nc6q4xkV1Gla9YkegFbTxDeA6iUKkj9nxu5tIJEyOwOErQM2vPyLPm6dtOr/DfbHPZs69PVcwAuKODqJbObVaJRiH8dePhF5dK69CjRobJr9pMb4ijVxtDJ8rac61bJ4Qb6703LVwnld9kHhSwkKX6qz/kvQlRggedmXtO//4VdeR4q/f++jjvI+Sh1erav9rFaVAbgbXOtziZAxTtO2eO4DXPd3N/japPZezU2dKOd8Q8umZJ4T3A9pjFwRTwUXH616JQmJSYS8iaCoe269NjIZtOv3Oz/+YFgInJIDGwbSus9aUbKCtHJu9yiqt16Y7umsbS0KA/A++gzZbeqJ6uQK4RnL3ET3b+/VgApUd33Oh+hzZLHUnkyQyUxRKJJIUsRgKjPs+3anxWSD7GRAI7sfOPDkEX5DxM9nuoRScmHkumoRfkNGs7JyR5GNslzfed8LmUr4PL7tj1sxIe7dwlI9NOVam4cRRzH9HHOZ/PWzyHO8jdXOEjPstjgkwUxmxtryf6Q4hrbO7Wnr3F70wLnFfxOVslfC0sT4HZWV7VR0rER/N/0LY5UYKgw0H4hlyFhfQb9atje3548Km9P8IP0+XrxLcGrjNDcx/6L+NFn3UvAMGHIdXWwKpPk6utgUYGqxlGdG1pXfyNX3V9jgu07UTmp96roWqZ2TntcwI7gX9uUhG+eXDlKFmUV8isU+i/7vmWUaNjk9eOm/lfb50BX1Q0pKYWtlN6xmcb3G1C5QkAqb1jCrZj0aunnw04Fd9CpVjsaFPBh95gS1Xd1o5l6EH7esp2zuPKxs0ExvmxL66ejSko4u+tOsTvv3LD2Kq9fWXQj01UoY4P7HIlFImt/HMFyzOgCwtE5TRp47xtwaanHc8ehOSucUJwEpt2UV3t2F9YEb798C4O92vTCUR71H4rlxqdEJESoV8OV15CYCwxaS1aoyRXIKi8GV+8Losgd4/KYrH2OvYWNRjHzZhqsyjekiv8N48juknmbZGGGTkm3FAtrphAs4TqWA41SD29fs603kFoIjVgEKnGx1Z39U9hsQNofXHzdgbpaLnFk6kM9et4hMCzYW6mx/pno2MwUwNzOl9o/q9P0NahYDtL1CLRqUpnv7yqIyTeGR/NhzxXLiEhN5mYo40SVe9Ama9N63JzkP3w7Uyt72r79wLSq7aK8LrVbgCZf9i6jW8ZTNc0CnzSU/d674l9SZujo+6a1eL5EhLKnXhANPjA/V04em6PleyVTCp2hZ3e7henkEBVzMXn3DTv7aw64OHnZ1tM6LSRIvNktN9CTHwcKBsPgw1fEQ74Fp9laYykwNEj1fQkqiJzmFsrjz4pPu3PH6GHdPHDb1e3nt7Cf6KOdQHu+wW6rj0XdHsqi09iyXIaT3dZQrtN3mqYkeJVWyVxUJH2V7mh6wlOjs0tUgO2PFT5LC8HDAL2VqmUYER4XjuW8mj9oaFqKZEimJHoDqJY1PAVupWAEe+GqH6YjaHbrS6HYzij9PCbO3ebNnTdHuRq+BuK9Zgt+Q0ThYWdPQzYP4pCTaFCnG6LMnaFzIg31PHrKonrCuIDjyI8GRH5lerQ5ONvofhCTSxot+Y1LcNNSv/1hVsgLNcoBW7sU4/vKpqN7e0opDrcS/ExXzOItsplYR3/uS11XZrvZcK/uxNjMnh42t3nGkRG67XuS2M1xkARTNtc0o+/86uey6k8tOe8ZdFy4OE3FxmJjBIxIze/kJbtzx48BGw++lLXqsYvak1qkbJu+nXj1uvcrYtUwpcTWgHInyj6IyZZIBUxNbqrrcVZVXd33GJT8PLvm5Y2XmjInMkugEYX1a2by6N4mXfb7XewVW1lmv5Afn89wIqq0zwUFhp3nkytLW8DdlAK6rFvFi8M8UWr0YvyGjOef/knN+L2no5s5iryscaNdZZJtc7Ggee6xdytOBIyn4ufx52AduhgRjZWZGiRy5cHcwfDlBZiJTCJ/GrtqzmsYmN9Bk5J20hfUoWVBqSbrNtBsjFAxq76U4K0pea8OzQ00sOsXo9/Uh/oPo2NSIh/vBhYaJ+otICDeq7+Sk93Xsf6uP6Hh68ZQz1WkysNAQ1r5Q74vQ/1YfveJY828GwvqhjCAsLpoKhxZgbWbOpaYjU7U/GfSIpx+F9W3TvI9T2D4nXQpVMLi/33/syNbnN1h4/yxjSmpvLqf05piamDC4dVWaVSmGk70tD3xf8+ufp3gRLHgTzc1S/1xZmKt/ssr3W0Ltsu4sHNycJLmcC3decPbmM2b3F6/3G9yqKhuOeanOWTGiNVVLuALiRAv1KhTmzE39Gf2+Fm8/7yM0rbv+RBEAvY4eIJuVIBRtzMxxX7OE54NGcd7fl+JOwizi80GjKPz55uXdZzD1d2yWRI+R9Lo+ik0Vl9Dh6kBV2a4q2qGwgZHhqYoHffUNqvzGqau/sK5Bq1THs7Z+ypv7GSJgbnTN+EyKy3/exvDFhk3uZOY+/qsow+E0PUaThhu/IebhP/VnINVHa89itPYsZvR56UHl9b9zrZ+3EWfIqO76nCRFDDeCapAo/4ib4yTyZU05KYO+DUiTY2WWn+quzwmLucyLD9NJSArD0aY2HtlnYSIzbA2foSzy+lclXDY1E7yNvY8eUJV1O6zehFhXWJsm82s3RAb86OwCQGxiAjltbbE0NeNTfMaEpn8NMoXw+VKRo4tPieJNCLsXMG6WShcKFOme4jot3PjgJTo21EuRFp5GikMIM9pzpQ87s9Qz5ijp2X0dm7foTvzwy+S9DB/ZkBw5tNtztnbWcYZ+KjgYvhGn5t/M3ET/+g5dtHP+Sed+P7rQtd5Gsyz5cSNnTxrhyfBi2uvYUjov+etu7qlfiyS5nBX7LrNin+4UldfWGJb2/OrqYVQZLOyDdf72c61sbJrCB2DblM50nbkDgGHLtEMSTi7oR45sWSifCYTPj8ULctr7KQFvwvihcH69dltbqGcKYxITeD5ImED6vXELVbmZiQlPBwri19HKmlu9v83397/MporC50uX2MlsNCo5mZP3jctgCrBn40Xa966RbuNIjE/k+OZ/MlSUfI0+knP96nN+qOyOjqSWmQa5Ih4TmQW+H4QoGUszF6POd1uymJsDB9Fqx3aCPgrekqNdu1EsRw6Rzax69dj38CHenz06rT2LsahRI5GNkpejtBPtaNrosktef6ZnL9wchJDQ9rt3sqppcw4+fkTV/PnxcMyO58rlvBwpnH/qxXOu9RsAwJ3XIXTbv4/7g4fiGxZGt/17udxH/5YipjJrLBRvKOcibD3w+uNqcmfVP0ngHeCisk0NB+tqVMh3xiDbtNK4kAc+oW8pniMnx188pXYB/RESfkNGU2nz73j1HKDXxsxE/GEvkSMX3Y/sY0tz471UgcFCyG7+fCGMbjKPRcdTD2ntUnws2330e9HTikm6t/gFNHYdxbkDQizl5G5raVoo/eIN05KcoHU+8R93d+CX7ZhedcAyfhy0nBqDV3DO+xkAFfospsbgFUTHxquOu/26XZVF5bfNp1T/9GEmM06/2prpT66giaanoqJjJT2WhvNBY72QIQz3SJ9F6WXKFtAper42nfIbt7lro9z6sxZmdm6tH8WgllX11i8e2sKopAMW5mZ69/5xz6d7kbdngVx6+7i1fhQ5sulOF/ot+K2X8AAx569zBp9zqlPPDBqNhLE0rTEbgEY/zqRBFSFT4s4tQoY+5XHLuvNEx0q6tV6uso8Ij2bsEMPT0A5ut1L1f+Ln7FeNSk6mdeVfaVRSvWC6cakpNCs7VVU2uN1Ktqw6y+B2K1VtPH0QRKOSk0XnKdsa1zv1kPGfG88zeNxpJSP7aFprLvWrzmTj70Lq783rLrB22Wka/GhcVMDX5kZAEbz8C/I2cgcmMkvK5PvH6DYqrF3D/IYNeTnqZ36tU5dm27Zq2Zx89oyyefLwctTPvBz1s0j0gCBilEJFF25LFovO712uvFb9wc6dVfX1Nm8iKl54RtrzU0dy2toy99JFWuzYzjKva9R1c9PZT/6s9mS1FLwq2aytUxQ9qr6d0meCI+BJCNM7Ct/nRvaC5+jknxd5ftcf7/M+9C47gWZO/ehcZBQdCmln9/v4/hMd3VOO2Bhw4jAAXQ/vBaCYU05a79uB+5ol3HsjhHf7DRmN66pFuK5axNUe4gnhVQ2bsdhL+G0adFJoq8uhPSn2eTHAj4KrFnHk2eMU7ZKTmOgnLkgWjf/w+gtO77jC6b+uMLa5fpHTo4zu7WrSQqbw+Cg54beEAxuEL+qsrQNTsc54muZpzoFgtWvw9JtTdMjfOYUztCnnIP5C//t5Vrvbr9sJDRO8UtFxCdQYspKbG36mX4vK7Dp7hzUH/2Vw6x/5pWfK4S5poVHuJuwLSvnDrUQzNC09wv8eRz6mavYfjTqnoK3uHzYldWvP4ex5IVb6/ftIVfnA/ptYu64X8fGJWKSyMP5rJhGokaPWV+srM9C3WSX6Nvty0awki7VlmjK0pXZOs/olmPFTfb316ZEVbtru0yn2YWFmipmpCYlJcv48fZMe9Q0PO5TIPLgWysnLZ28A2PLHP8THqVP5tv6pIgAdu4t/B7ceEO4PG9ecw+deIFbWFjx6EIxnidTDmVfvHUqjkpNZvVcd5q30/vh4+6vKFAoF286OJ5ujreq8vs2XiM4b3mmN6tw+zZaw4egoFmzqS8kKqa+xe3zzJaHBYarXSopWUP+GN3LsR/O+tcnlkp0/pu4lq2MWdj9fIqrP6piF7hNbcvzPi7x8EMjJD+sN7uP963C6FBtL0QpulK3pyV+LjmFmYcbR14ZtnnnsgvCQ9fcxYR3I9s2XOX1FWMPYrd1Ktu7VH0p/P/A1I/48grWFGT83qU7dEsZtXnn41kPOP3zJkm7GJyExNhFCXGIi5Set4MF89e+ajbk5lZ0FT3PX0qWZeu4sAeHhuGRTZza75O/Pn23StjZl5AkhtHhfR3VmxCk11RPTS68Ke+GUyqXOMudgZUXJVStFXqGZdetx2d+fg48esq+D0FaJVStY3KgxFX5fQ1xSEquaNiP75zTzlqbqUGqFIpGoeG+evmmn8tjo8t6YmWQlJGIxeex/5k5gUcrkf0xQ2HQSkkIp6LSKlMjlkp3O41tolcdGxTGp1SKGLenOilFbGLGsJ5UaaafUDg/9SMNuKe//k9y7r0Tp4U+OZkib8rhCnnxUyCP8tqxppN1Wcw8hQcb2lu0BcXic66pFqvrUCHlTRWd5p6JjsLGzouOoJlhYmpMQm6DTrmuJcWx7MN+gvgwhUwmfxq6jsMlixbrfDlKrRTnss2dh4DTjFtRlNpwscuitc8nlwM0NYvfugJZVGdCyKqsPZNweHi42+vcY+BrEJmnvcJyeZM+u9ui8fi0It9REj8T3R/eVuwj+8JGaxd2Y2rYuY7Ye43V4JAlJcnaN7EzzeZtxymrLXb8QvOcNZ9ru03j7BquEye6r99hw/gavPnzk/sJR+AS+oXj+XFp9WJib4eKUjalt61JyzBKKOedi54jOyGTQf91+EpOSuBfwmptzhmn18Sk2nmGbDnHzRRD3F6ofPq6vHEG5QUtYtv8SHz5GM6pt+oUhSaSN0Lj35LDMrrMutXU1Fau4071fTbZtFPbc6DmgNkvnHmPkhKYiu3N/36dOw5JksbPit4UdtdoxNhNb/1bLWHdwBHFx6geKk/dn8eZVGI1KzjYoLG7DUeFzaWJiWIBI0QpumH/Oyppc7CQnuYgpUragzplepRBq1qeW0X10KTaWWftGUr52cQB6TG5FI8fUZ/s1ye6k7Ql+Fxqpw1Jgxd9X+P2sFx2qlMbOygKHLIanDFcyY99Z4hLTvt/Nl1LXTZyyukK+fBx7+pRBFSumS/uHH6fsKdh0+zagHQqnSeeSpehcshTHnz1l2PFj7O3QkQdDhgHQoJBabNYo4AoIgk7J28j15Mo6iJx2/Xj+tgvuObfr7CMx6QMhEUvJY/8zis+prZ0dpuP7LvU1cpbWFjrLZSnESj70ek6xSsLYXYrmpde09E188KU8GTiC8hvXkMs2yxdlgFt0Qghz++uxOM15zTbikPntPgtIiEskNip91xNlqqfBjFjr861JKRFAlRKuVOizmML5c1AonxO/9WtM/ZFrUCigTa1SKrsag1fgnCsbO6Z1S5cxZTVLOVvUfxGltwcQre85eFg8Q9+2neHrcr5HohKjGXNvCiaYUCdnDdo6a8/yGMI0nznMKP51sxF18erH9krrUzf8zG2/VyIx8TbiE9uGdaTCBGF9kF9oGIfG9cDk841oxk/1Rd6Yn6qU4qcqpfjjnPYO3fr6UL5eefIKQxtVxetZAHcXjKTkmCU6+7jj94oNA9upxqAk4G04uRzseBMWydYzt9h65haGklIKbIm0M9RbHfZl7HqfnLntmTVln2h9yPFD3iLh07nFUho1LwvA/lNjmTZuF+9CI1m1qW+ax1ykhLBuceqQLRz1/hWAK2cfUrFGEZFdhWqFUcgVhL3/hGMOOxxz2PHvGR+y58yKnb01+Qo4MbrHOk7en0X7ajPZc/nLMzgqKfljYZ3ljRz7cSBwJda2aVsArhQ9aaF+Ve2QtnUrz1ClWmFat9d/D/n9rBfuubLzS2vtLLOGcmv2sDSfmx6ExYonJiPj4shqZfxWHvqQQYrbkNtZWBAZF6d3bZAmTTwK08RD92dIH8Hhc8iVdRDODpNRKOT4vKqlqnv5Tog2KucSADIzyrkE8ORNK8q6POdOoAelnO9R0Gk1dwI9MZGlvGygcFlXAE5GbASgUY8aouOmvWuJ7JWiJ7NiaWr21deJmluasdd3Wbq2mamEz/fOld/VcZxbpwprPDQ9PqeXan+oLq5O3x9CYxfWJ6dvQd1JA4whtbC1b0V6vLfMzOQHv+EXFaASDy+j/NLUjgIFzz+9TN0wkxEWJdzQb84Vvk9KkVJyzBKReFGiLH/xRshqaGpq+JJI5Y3dxSnlTUerFXUFoMX8Pzk8roeqXHMDU4lvj6Fi59hFYTPttckmYAaPEvbmmYx6BrdYSUGU+IRt5dRV7YQkM+Z30NvHh7gnOFoW0SrX9OCMnin0pxQ9AFXrFtOyHTheEGCOn9c/7jinHU+vtP9S0bNr6Qk2/bqfQXM60rhnDSwste9HSo9Ql2Jjef86HFfPfKz9d7pR/Zzcekl0PHKZYSmmAVVYmyYfI2IoWUY7YcDKU1c45yOkP37+5j0lxgkTHclDyEqMW6I6brloCyYy2DigPQ621iIbJcnPTc7gTQe59iyALYM6UCKZB3r3tXu0q1SSJLmcn5btwMzUhD0jtNeSbv/3DouPXWLjwHaUzK+9aellf3/R8ZN37+hSqpSWXVq52n8Aldf9rrf+Yp++uC/N2ElwdUibCTKZCcXzXtBRhyqxQZFcBwEok/+Zqq5M/vTbP+d75tXrst96CFpkCuHT2HUUJ/yWiNJaf4/en8xCREJEms+tnF3/IvWvRWjcRwKi3lHe0Y3ap39lTLHmWJmaExT9nrIOBSnl4MIPJyZxo/FsapyazrxyXaji5IFfVChd/13J5Qa6s+AZ896q/7qWvSO6kss+8yyKTw2/KHH8sputa5rakSEzyvOSWajonp8B6/Zz5ak/9xeOouSYJVQpXEAlPgD2X3/Aq7CPrB/QliJ5czBm6zHccgl7FRTNm4MGM/8gJDxSp1ACqDF9LSigfRX9DwrJ+xi4fj9yBfi+/aDXXiJz0M1rGPHyBLZXXml0QhldLF3XC+93q/AJ24r3u1V087jG9bcLsDXPTXGHbvwdNICP8f60dzvJ1Tez8Y38m58K/Y2ZzIpjAT3o5nENgIh4f/4OGsBPbif5lPCKA35tsDHLQduCR9jxvDoVc47FPWvaPLsZwaZf94tC3YJfvNVru/2hEAKXljC1RqmsjwB48KYjCUmhlM171qA2u8/awcH5fbTKqxctSPWiBemycielXfIwroXuZEqvwyOpN/sPGpT04J/HvphphA/enTuCxvM28Srso87zS4xbQmmXPIxpVoOOK3ZgbmrK7TnqbJjT9pzmwE0fhjWsyvpz10ViS3k+wLCGVRnwx37yOmhHf1QvUAC3JYuZXrsO088bnmAlOXKFgrgkIcHG++hosidLoZ/T1hZLMzPcliymVsGCZLOy4uCjRyoPj4lMRhEnJ9yWLKahuzsWpqYcefKErW3b8aOL7ix1CkUcQa9c0zRWEDKNpYQyI5ku2+iYA7z/oD/0zcK8FLly/m3UeOTyCIJDUlo/Y0b+fAGQxizDSUnBhLz5EYUi5RAyM1Nn8uS+kaY+YmJPEh4xg6Qk8R56ya+lPlL7e3wpmUL4KEVOZhM7gdGBomNrU+PjdTMj9yPupm6UgUxafJjZP6f9Rrzb7ypDiggzqF3dqtM0X1nOvn5AS+cKZLMQu567FqxOFScPAN7HReoVPbp4GvKOQZsPcnZiXwZvOkhUXDx/DvyJEhOWoFBALvssFB8vfGZ95hkXXhSTFPPVPk/7gg5zM+y26riLl/AQ0d65Fa3yNRWVb6+0nrdxoYy7N5UCNvmZUXySqv7yu2useaHeSykl8TP+3jQiEz+xpMxsLE3UoSrhCREM8R7D9krrWffyTy69u0Kn/O1okkd7sf/J12fYFbifYe4DKOegvfgzNTTFyS9t66ZYr1m292ftNLmnpojDjjTbuDhdnJTlyPieWnbJX6/tp3tn9/QMV/OYo/t39dlEKSTOGLZUWk7HqyRrqjwAACAASURBVIOQKxRpfd7QopzTEHzCtqpETMWc6jU8b2Pu0c3jKjdChb9fZ/d/2PqsMt08rtHAebXKztY8Fz+5nQTgRGAfSmfvRylH4eHcwtT+m4ieDiMbs2K0/o1LX9wLoFAp4SG2zw+TteofXn9BsYrCWpNb53yM7qNyo9I0cuzHumu/4lJYeNBaNHQTo1eqt7W44u8mel21gNqLXb/qTGbM+wlzc3Wo+g+VC6lEz9YTN1mz/1+urBeiOEq7qB/mslhZiI6TM3jTQb2eHBD2OrPQs5+ZpojpXLUMJcYt4WnIOwrnEbJZHrjpo7IZULcSJcYtofqMtVyapv5dSl4/autRnoa8E/WT3cZGJUK6lymjNQ5DQtBMZDIu9dEfovlomHjrgsWNxHsLnegm9s4tayJeC5ccQx6kMwpD+o5PuJfubUIigcF5AeNEgrHXKjEp6PM5ZuTPF5iibXz8Ld6EGp+Q41uQKYTP10CuSMLEiI03Aa19U37K30mPZfrw28S9/DKnXYb2AXDp3UWDbV1sChAQrXZ9Xwg9T60ctfXaL9xwliPn7vPPdiGzyLz1pxnfrz4JCUlcuf2S8iWEm92eE97ExiXSrZXxCyaVogegTyFhLHVzlxDZ3GgspJTt7yE87CbIk8hpZc/mFxfoWaiWQf3MPnyesxOFH+/VvYSNBYM+RHDpl4Gq8ISW5Ysx+6eGetvQx8nXx7XSpWcUpjJTKjlWICA6CBky2jkLGyB6ZtUOlZnqM5sXn3zJZm7P80/iDEHVnCrjbJ2XJ5HP2OK/U2dfDz8+ZtajReSwdCKHpRO9bwzF1daFWSXEoTxdvPphbmKGp11htgfsFv4lE1JKcVbQtgCLnq7MFPtn/RcZffgEIImc9GDeYyGL07JnfzC2SMpx7n/7ijdubFjwoUF9vInxJjTmPiUce6AMmCyUtSlPwvfqPcdMpl5/kcU8j0r0gIJ2BY+y43l1OrsLYV/ebwYRGv2PweNJK0171WTD9H0qT41Djqz89WQRIISxJffgaB4D/NxoruhYV0anlPqYvmMoZ3ZepX/lqSp76yxWIuGjybuoIzjZNgf0h7ot2nGei3decmh+H7o1rkC1Acu5/Lth+48BrO/3Zb/5yUPhlOy8epepbYT7nC7BpQzx1cXYZjU4ff+ZqEyR0gKcTIauB3kLiwpkzTIYExN7Pn5aSWzs+a/W95egUCQQ9Mq4fZeU48hoDwkkIpeHY2KScuj2f4VMLXx+m7iHX+a011nXut48DpwRMkNMG7sL3xdv2LJf/w/Q4qcLGVMk9Q2TkuPz8b7ouLrTl2dWalZtNuNntOJ1SARyuZyTh26zad9QLpzy4dJZ9c1o2x8X2fXnZdbtHMTUn3eyfpf+G21QTCDO1vo3OtQkKjHKYNtRhUcz6o76um7z/zNF4bP/1B3G9FHPrDtkFQSCubkpf+y5Qs2KgvelfeNytBm6Pk3CJy2Ym5jS9d+VNM6rPYOl5OFHH4plVS+I3TygPfGJSViYmRKbkIiVuRnOjvaiG4mNRdrWSx0LOWKU8DkacjhN/QAqr86eoIPIZDKRl0cTCxOLFD05rrYuuNq66BU+sx4tYoh7X6pmF1JXKz08mqyvsBybzx6v6KQY+t3U/u4mH8eipyvxDvu2nsr/IiceP2N9+1bfehjfBROK6k9hrElxpxmExXrz6tOhVG2V3h6AXNblyGVdDgDZ5232HC0La9kqbTRRlp8OHkb9fEISD6Xo+drs91+uty55qJshx2npo17HKtTrqDuNri4szNQPstHR8djYaGflGt25NqM7q+9/xogegGw2X5YkYEY7bc94ASf1fjnZ7Wy06lPCMYtx9oaybdkpuo5I/604UkNTAOSwFMLXNUWKc14/ZDLdSTPmbz7LoJ+qMWzuXjb/qnu/PXF7puTNfRNTU/F6qbDw8XyK2oK1VT2Dxq5L9OgSNApFNEGvxJn3DBU/jg5L+RCmTnedL88DTEy0M1XGxl0m9J342Ts4xDPFPiwsypAvzxOt8uAQ8QSrLpuvTaYWPgBNq8/i0LkJJCQm0b7hQo5enCSqX7XoBFcvPaF6bU9R+epy6xjsrV5c+jjSuIVoCXLd+cS/hEcPghg5qRnV6xZjz7ardOj+Ix0+7+NQq0FxTh29o7Lt2rcGXfsKQqtdV+HHu0HFXzl1fSpzSy5gwn11SMR0n1/4o8LmdB8vgJ2ODHBx8jhR+FJyFk1oQ5WyBanaYRHThjZh834vNu/3YueSXvgGGb9xaXryT/1pouOidp6iz8Xipwu0rqMy7MDKXP1VSb4YdUorw7L3aP7NjOVg8P40n2sMUzy1RYqhHAg+CqASPQDZzO0BWPl8HUPd1d9Hm2RhfjYaIX9HQ05qtT268FCVF0gTt+WL0jzmb8XL4em3OXNKHOvTjWYbtuIzzrgHNAltHkQ8oYR9ER5EPKaEfcr7VzjbtcfZrr1BwkcfXT2uqF5XyTUpBUs15ZwEcaYUPenFnGMXmNi0lt76A94+NClVBEuzjHmkuPLuNFWd9O99lTbE+cWyWqr3y2pZT9vD9Ovv4tDXKiVd03k8qVOneCHR/edLmXf4glH25w95c3TbFRbtGcrNfx6z4Oe/KFw6P79tFCIjGruNQSaT0Xl4fRITklgz4yDDPifY2Lr0b+5dfc6DG76ceLmQWZ8357184h4nXi7U26c+NMVMSg/l+fOFiOyDXrnqtfd5+ZoR8/fRpYnu/dNSWu+THIds83DIZtgmu8GvxFnp8ud7hb54WpnMhvz5Qgh6VRCFIlZVnpQUjKlpyvt92dp0wNamLak9+ltZVvt8zZyBJFV5yl4fU0xMUs8YbIhNRpOphI+u5AbHLk2me5vlbNk/nKMXJ7F57Xl6DlTPuAwZ3Zg8+Rxp01G8OaKFifZsTaIi0eBFqYO8xQ9ZJjLDMzrpw7OEM54lnGldZx6de6fsPZLLFZiYCB/8hs3LsHbJ34ycJMRPOllq7w2UIE8wKFtbcu+NoXTM35mdgTtUx0O8B+gVWlXKChvcXdklPNg1rK4WpJf/EmKDlet79q80fsFqejKmyHitTUun+kzm1+Kp721hLLr+ZhPuj2VuSf07FSuJl8en+3gygieRQsiELoHyPj7M4HYCooOw+ILMg98bFQYvFdaVJMPQNUAFsztQ292NCkvXMLrmj9hZqicsmhXTDnWU0E9xe+HhxDOrcalzvwe2XrmdovA5fPsR9wJfM62leB3dLw/642JTiH5u4xl/rwfVnBrSLG8n/vRbCoBcISdOHsOgQlMYdacjS8rsZPy9HsiRs6DUVmY/GkVeaxcKZymhq9svomqBF3rrdIW6/dBrMTc2GZZiOSO4P28UJccv4fCYHrjlFBKuTNl9ipk/GedZabVoCwdHdycuMZE9XuKoltTW79RuWY6j29SCfNctYc3szlVnyGJvoxIw25adwszclKad1R63biMbwsiGdK0iZBh8GxzGsoMj/sfeVYdFtX3RNTB0dyMhiK2giIktdndjYYvP1mdjPxEDG7s7sLuwMDABBUFaQKRh6vfHdeLOvdOD8t7P9X1+zj13n3PuDDP3nnX23mvj6JYbCl0/HQz0ZachWJrvRnauUJiCzf4CJtOFYrdhZi/ExKXKHM/JIR0/0qtC12gWSvKXwdT+K/LSnKCpVRs6BoHQ1hemLeSlOQnOg8GEqR05jJzLE68NJTu029E+kUTC0jIayBnyJv+y38khhTRHbt4MWJrvkrt/ZUWlIj6SxA14XB5G9Q/H7mOyi0aJYk2dfzArRrizGhQ9Wi7PSDGnmNK2wydCobnpsHPTDdyIfI0zt2bjxMEoHI64j2uRr7H31CS09yVuBnyvzt6tt3Dm2FMcujANxiZ6uHXlLY5fFb4XW107ZJQKv+TjX4yR670VsOnVYqShrU17EvEBgNHPR1SYl6ki8PbHfdQyoar8uBm4I6FI+ABMK0lViCDzcT3zGtrZSH8Aif/Nssu+yTW2qOeyMsPVwAVvfrxXWfHNUc8eD7lP1HRV/148i/2KcRsk53aIYt/15wg7/TOPQ4QUiQobLLxCVq76Q3wUw4AoarixovV8RHE1sQaaOJyGkbYXpV00B4d/fDWxJvgeCqaGAdpUoVdbEs8vMtdrhIa2ZHn0ck4ObicL74dupuPgYTYVyqKOky3OvfxAIT7m2lbo7zSOmJNbhltZ55HPJjZBRohsdLK5LPRxDBTY8VHKKcYIl2A8yr6u9LWpCxVNesTzd8QlsRkMYEX/Dui2bp/AxkBHWyHiwydPomPT5Q0pCh4P4MlIDuroNgOXE9ahpIjYyLO2J0L0NBQoEyAJZqYrZNro6XUiHX//MRdWFkcodhoMBvx9pNfTsTQn1oM8cKBjOBYl+csAAKb2hABAXpoTtPX7oDR/NXSNZ0Nbvx/KivYIzhflDoeBOfF3FBcEcLQn51xVJpSUXPrdl6AWVCriIw5+fs+Bs8IbMt/bw8/vAUDx9vBhrm2BKR7B2Bgv/GGPfj4CTAYT23yorLWUU4pJL4Mo7eHeO5R7A2IYM7ktxkwWxnsOCmyOQYHEw+fa04Uk28CJbRA4kXiI7N9xBz3F3uPyWisp3orRz0cgpNYq2OhStflXfFhGWuArik31t2LyS/KDf/TzETBkGmJ93TBa4YhSTikOJu/D45woQZs6ydLTnEhY6TrD1aA2AGBv4nyMcA3Bx/wn8DImPi++qMXZlDDUMmmOxW+7Y3EtYfjJvOp/Y9G7BUgtSRG0BUUTbvtW1m0w2Jm+aOznwk/YkbAVOeVE+J6xlrFM4iPpb+Zj1hDj3SdS7GN+vMLG+A0yPoXKg/5OPXE+7RIlrE1RdLPvhGNfz5Da9n45LMH6v4n03Hy5SQ8ADG/XQEB8RPFH1EB9UIXkqIqriTXQ1uUFNH8KGVxNrEEhSG+z5yO14AxqWYbAwagnAIDNLYAGTS7D7eTmgr55Za/wJG2QSsTn6JMYWBlRizl6GtXGkvcT8E/dw2CAgb5Oo1HduD7Opu4j2c2MGYrQekTeIAMMtLImRAZ0NPVwKHkLXPV/r5ftXcxX1KzjJNPrI02xTdo5ec4DQDefGujmU4P2XD+/OujnR5bRFx+TwaC2yTMvHx3dZgj+XyZWWLfr0Kb4O3AXeo8mpLyHNFmGnAyidMblhHXYcW0munnNQb/xyhd3lQQGQ/HcqbIy+sLUJoayx9LTI1ToNBgEeeMTmpL85dAzFnoLy4oPgM2KhqHFcXDYsQCPDTCYAtIDEGpoomAwlC+RUVR8Egb6FSmQ9S9SvpCCSk181IE6JlQZXDaPTVmASgKTwaQNm1MVfYfIn3Q5bGxL2vbBzkNxKPkAqW3+W2rhOXHsarBX7vfPh56mHhbVWIYl78nqXIXsQoyNptY1+FXgkx4AsNNzx4Nvp2CuQ7hmV30YiOZWfdHUshe6O0oO8VtScznt53E76yZuZ8lX30Fe0H320d+fyfx7TPP4Cxvif28uSx7rB1KK0/D1J0m8++0hPI3cYSdCtFfXWYzZMYsRlfMM5tpmyP0Z4qaMF2jwkzFwM3BBQtGX/4yqWz1bOyxo3lKmXef5QtlwUQ+O93jZu7NvEtNR25Uc//40OQVrbt+HhYE+tvTqSqkf8geyMfrZXwirvwzL3m/Aqjry5dyoE5oiiztP8+mIy11POp9aQGwW8EkPADA1jGjHEiVMpjqE4Ets7lpUMxfmIYZdf0TqI34MEMWMDzx6iZJyFi4Fj6Cc72w3AJ3tBgAA1tcT7q6LensACEiPuN386r9242ddyAXMmN8V7Zosp5zjh781HEl87r8z7O13QVIuzsBJxIYuP9enXhMPiriBU1UbnP8oVOubH05IVvcLIojQ9+ISNAqlbi7EzZdNzHg8FhgMxcKjtbSoeXo8HkEOAaDlmE24s5OueDxTxL4AxXnTwSq9DRPbl+Cyv6AkX+h9MrF9ix/pBGnXZFZDWVEEygp3wtj6HqDg9dKByXQBm/1FcFxUtL+Cic9/A/954gMQi82Eos9Y8WGZQv22eG+DjoZqKiwViVbWbdDKuo1CJEYVj4uTvpNSpOlX4VnOJTS36gt73arg8jhobNED1zP2oallL5kL510N9uJD/nv8E0dNalU3FP0M1eUlk0U+ZJ031TKBqYkJaplUR0db+kRjRz0HqeOYapnQnhdvU4QoqUMoQJpAQkjrdhhYS3bl8quf4zE+kl59b4pvY0zzk69A7vM4ofdRkXo+VWzMkJT5HWuO3caBOYME7R4rQ1HHzgYL27dGen4Bqq8OA/DHG6Qoijgl0GfqKZSvpi5422whHVvp+SMO6yl2qshUF7ESSMeT2zZG/UWbwPpZiHL7Hcnhp/1868BCTQphWYUn8fVHGFicbOhreaCa1XboMH9NrZYZ8+nlrJ9GEdES/49khwweEnIXIa/kLsrYaWBqmsJQuy6cTYNhoF1TdncpaBS6TS6SQ4f0DG/Y272RapOdQ64NRBfmxhBZJnRrQZ9XZmIsfN7wwAVDwxQ8LlELyeBn/ouesXBjxMQuTvBaxyAQOgaBguOycqrXSRWZ7LJyRYuN8pBfEIqCwl3gcn/9fe134f+C+ABELoe8C05dTV1srv/7whoUhTzvy0bXBiG1hAoj4vV5FJ3ve3kuZsbI/xDo6dAbne26KjWfJPhakGWZF9Qkhwb5W/eHv3V/AEAtk+aYfPYiNvUgqyztehKN0Y18AADVjWtgV4O9mPJyIoo58kt+r6q9lla8QBp2NdiLJe8X4mtxskw7PlT5m1UWeI8LxYvt8j3cFLFVBXSk51HgONgaKhZy0MHdQ0DCgq9ewrlYoWLgxqdROP7+DR4FjpM5Tthpos7WgFaSpdfp4GprjqTM70jKyhO0hT96AgNtbZwaQRChuva2iJ8bDO/14ZKG+QMJOOJHfGY7G8gWJFE3dH/Rwl8UGgwGXi8lPOU15ofifYjqv8WE3EXIKBBGKYgWDRUtKMpHYflbRKcSyqcelutgZUBf8Fca6Malg+i1iMPVjbi/B284i9BpVHn41B/bkJSn+qaZtGvgQ973Iw3eDrehy6wil20ZOxXRqdT8WABgcXLwveQWvpfcErT5OX+gDa9UN7SYnmCxCVLB4WbLsAZKSsl5YrLUxaI/pNC2iyqnmdoRhFjPeCGtrSyUlt5Rqp+qSMvwBodT0bV/Ki/+b4gPH/yF5Ivv0bieeRUpJV+hq6mHGsY1MNJFcqVhRcf/1eDPezXjMu5l30FWaRZcDFzR2a4r6pnWp9gvrLFEpfnMtM0Fc8YXxuF0ykmkl6ahnFsOax1rVDOqjr5O/RUWCeBD2c/RN2wblnZogwAvD3TctR9MDQYuBA7FxQ+xuPJRmDS499kLFLNY0NakXt/G+sLd1bOpp/H8+zNklmZAT1MPTvrOaGPdDt5mPkpdnygW1SAELd78iMHljEjEF8TBSsca/ZwGVMjf7A+o8N6xhdKmDg9SaIdOCO3QiUSqMgoLUcxiQV9LeojDh69ZAIBWdaUn2IpDW4v6XQ5/+BThvakbDmE9JNdy+gN6ZJZmY/OnCMzxmgQDZsXUP/l/BA8cRCV5yLSLz56B+OwZcpEDdcPKhlgkx3xK++Vz/y4k5i5BesE+2YZieJxcHXparqhvr1iY+JFh/TBg3zEcHd5fLntbm7sk7whRy4ZeBlrci2JiPJ92TC6Ph8bDiHDi+aPpc3b59bXUAQ43S21jyQM2OwnpmX6/dM7KiH8l8fHvvAZ3I2epNEbwkJsg3j4hv8ypZwTQqBj7dyZ2cVSdr6LGE0cH247oYNtRcPz0RSIWXT2H5y+/oLCorELm9TD0xGyvXx/zLo5XaemoZm2JAC/iIepgbISopK/gcLnoUr0aTse8E9jWsLGGr7Mjdj2JljQcAKCHQy/0cFB8l1ER1Dapg9omskOpKiviUr7B0coU+jrUBf3aY3cws39LmWPwvTvTw89jbVAXaIrkoDy8EoO9ay9h5805WDRqF4oLy7D22EQc33oThzZew7kPq9HRlfA+Xk5cj46u03E5kQgDWjRqF/qMbYXajdwRdf0tPr5MwshZxKK/29GDyCstJV2HuuvrJEz5i0R+am3dKHOOhp5OePIxGfffJqJhNfkLE197ThSG6+cvzGv8u11LjDp2hhLWFnjs9J9QNwVho2uJuIIEtZKe7OL7JFW3UrZqu7DXvtRGexfpIT/KQB3eHkmgIz1aGmZgSQi9eZTkphD50da0QTknU6FrkpTjc3PzBNx58Qk+Xk4w0q94r8bvhLPZTKnER0vTHCxOLu25ElYicoovwUKfrKTW4c5CnGo2F9Ne7MQuX3LebUZBIYY2rIfI9+QCl52lqE9amIcjJ1eo9vs11V6iLR9WFoehq0tfhF2DwcCTA8Sz5OGriifYGgxyTRw9vY4CxTh1IyWtCng88dIYDNjZPAST6Sqxnyqhd5UV/0rioy7IQwLUTRTkHU8d5A4AfL1d4evtiqOnn2Lr7jsqj1eZUc/eDgcG9oF3aDheBE/Arn49weFyaW3fZGTC19lR5Tmb9iGSPR+eVK7wZ9M+6+Bsb44jGwNlGytwPQAQ2K8JRvWTnFdy53Ec5q87r/S18+HpaIX2s3agpostQicQNZo4XC4C1x7Hu8QMTO3VjNYbAQA3X8Rj2QFhHYc7rz+TSA8ANA2og6YBBDFcslvolb1/6TXOfSDCN9v2boi/1hG1HPikh29/Zvdd1G7kjsbtauF+pLBI8Nss8mKoooqKzm3mj5UP7gqO3Tb+I3WuuQPboMeiPTh4IxrTe0uv90WHSd2bCl73r1cbCy7fgMfKUAzyrov0/ALc/vTrd8z/CziaTITJ7k44glFusuuGyIKxdg3EfQ+Fqym/7hUPd7+2kdpHGiz0miCn5BGySx7AUq+ZoP1Z+kg0tNsjpefvg2jYliQyk5D7NzIKDpHaUn5sgqMJXeI5FQ0co2jbpYWM0dXx4SP6Ywr865O9sQ4mQXAwoSrCSkMJ6zNepilWlPVAvB/aOByGvb4fDsT7YajHY7n6ib9XXabsDRVNBpng17E7B0Pt2rS2dF672G+TKH9TA6Yu+j1cjdPNqBul0giOJOjr9YSOXTOkpcu3cWhs9JdE0gMA/WfvRXYeEeZeWFwmIEEVBR1tH4hW8Ckvj5Fq77k8FHELlNuEECc9piZ/w8hQsRIx/xX8X0r7sNn0i+HKAhaLI9uoEiEomir5TNcmCxmlaYhI3Kr0day+fR9eqzfgRTDxY67zzyZ8yiF2pDxWheJ+YhI8VhFubB4P2PFY0URAKhxtTXEy/PcWYhXFw5Mz5CYyLf084VvXRS3zXlszFqETuqHVdOLv13B8GPbNHoAlIzpI7PMhKRPmRvq4EyqUSddmUmXRv37OApdD/GbLSoQ3b3NrYYy2rj698mJZSTkeXH4tbPiZvSpJhICPgaeOST2vCMZ401cAlwRna+Eu4KWnH6RYCiFN7S1+bjDM9PRw+MVr3P6UgMnN/P54e5TAAOfu6GbfXibpufHFRyA3zQf/+HWWkPA2djhJOnc1sSaaOJxV+voa2O6CpV5zRGeMFRmzBr6XPld6zF8FaR4cN/NlqGtH/r0m56lee0YaOjQLQcjC0wjfcE3wDwA6T9+Jvwa1JCXBKwtx0iOPF0teoiOK5DyyElt1612Qd+lX2/Y0mlRJQJMqCRJJDwAwoCnh+snyx6ebzcMl/8XgSpBF9gwJFfzrvGO/XNeoqSE7v9bSYg+cHNJhYiz92Xhs9Qjc3D4RN7dPRP/21HBzdUNPL4B0zOGQC6d6hWzA2TcfBAIjfPAArLv1AEMPnAAATD0VCc/lxG+i3prN2Hz/Mdgim75FxWQhB21t7/9b0gMADJ6sqlO/GUPH7UJyCrF4tbEyxvG9QRK9IfwwMgAYM6wFhvQnxzIeOBaF+1HxiI3PoPQVH090rNo1HLB57WDa+YYPbAJNTQ1EHHwgaD+4YzScHMwljkc3Hx8LV5zF3YdxlPbI41NhaEB2rY+esg/xn4W71tfOTIeONv3OOt/jI+lz69G5PoInUHef/DuvAYMB3Lko2fsUFD0U23wOSDz/B5Khbo+P6LiyPD7qQk5+MQYuPwg7C2Psm01I1954EY8Fuy/j8ZYpKGexoa3FhPc44WKFL1oQuPY4XG3NkJyVh51/EXW7Jmw4Db8aVbDh1L0KEzcQFzRY1aY9+tUUPtgHnjqGI72JWPMSNgt6TC00idiBR4FjBV5Ecc+UIvO5mJrh1jDJf/NyNgd+kzcKjv8e0g49m9YSEBy+2tvU8HO4/0a44FBEBe4Pfh2KWSzU2rwJCcGVQxVsSZ91WKSipxcANt14hAaujmjs7iyXvbi4ASDfgh+gei30tTxRz/6KfBcqx3jyXAeLzUGbSeEoKWOppPAmbe5Dn5qBAU10dNoNMx3Cs/T82wY0sJoGAEgrfizw+AAMDPWg92gBwPus4cgrEdb38nG4Bx2m6pEO0iD63kx1m6GGjZDAtLo1D7db0xcb9QwJJam65ZeWYV7kNWymyVEUhWgolqQcH0WwdMcV9GhVBzweD3U9HShzWJhthr5+b5XmEIV4KJmTgzDc9UVKGrwdheF7fI9Pr92HMbZJQwBAQHUP9I44DC8bK4R0biewOfHyLfrWryVzDlWu71f0rwhU6lC36FdJSE7JhU+9Kgie0A7Dx0dQCARA7N637LIGLs4WWDS7G6JfJ2Hzjls4ce45zh2eJLA7df4FAMDMVB/f84phZkotuMbH8IFN8PZDKqJfSVfR2neEqG0wc0oAqnvaIXDSHgwZu4tCMKYGtcWb9ym4de+jxLF6DCYSrTUYDHB5PNL1McS2mGYuPIH4z5kYObgpfOpWwaRZh9G+53qlw+PORr6kEJ/Mb/kAgOtnqGE5D7Jv40LaGSyvRV7QTX05GmU/K2+LkiEWl4X1cSHwNW+CUylH0NSyJQY6Dxec53uIBjgNQ0vrdqT2bT4H5LNrZgAAIABJREFUsD5uBVKKk/BXtQVw0BO66e9/u4UTKYdQziU8AaZaZlhVR7hgVARN+6zDw5MzSOFrzfv+Ay6Ph/BlA1C3uiPJlo8mPm5YO5c+D6icxUargeRaFBFrhqKam43gWF9PG9fuf8CSsEgAgKamBu4doz5UZ68+gwfPhEVo7xwJhpYW1UMiC20Gh6G0jCU4pvMQNe2zDjcOTkX/SbuQ89P1L+m6LIz1cW0NuWBpW28PtPUmQh/4YW50JCZiZj9KW/g04rMc1l51AQl50bem5N3MmuEbsa1zd2QUEkEJIffvwsbQEON8GlJsux89CBdTM4QFkMUDzHT18L20RHD8JU+6dKg2UxOGejooLCF+S8sOXseyg0JVIjoPj5eztdQx/+D3QV9LC4PqqD+P70N+NA4mrUew5zrczDqNfk4TwAADH/NfwMvYGwCw9N1ozKgWCn2mEcq5ZYhM249FJ2fgwJIT2L/kOI6l7oC5nZnUeehU3WrM//kdvE3IXFdkHhAA1LE9g5gMYY2iYhZ1g1Bd6NF+LWbM6woLK2EdpOo1HaDF1MS9bfKF2EnC42RyAVJxwmWpWwOeJr3xKmc7WtkTCoIlEnJp6phL3jwpKn9HIj0AKpz0iCOv9AHp2Iipi273CFGf8y2kK6EZ6+rgYYJ01VPRRbW5WRhUJT0A4F3dCXvOPcHXzDycXDtS4f7R359h++fNEs/vaCBdMKK09LYgHG/g3mNY0z0A9RzsBLXXUvPycWrUIMw5fxUvU9IRUN0D9Rzs8CSJXoXuD6io1MRn+vxjOBoxDnY2JgCAW+dnYPz0A3gfS2aMLbusgaGBDvZtJQppurlYoZmfBwYEbkfS1xxUcbIAAJw9NBEAUFhUhs79wgTHdAgcQsRI0xEtcYiSjbuRs+DfeQ1KSsqhpycMv+nV1Ru9unpLJT786+k9LBzZOYUSr6+ouBxPoxMp87bsskap3CD+Nd97FIcWTYQVsvuNICS9xRfXQdFD0dG2G1bX2YhiTjHpXFj9XQIbcSQWfcZsr8VoZd0eL74/xe2sa2hlTSin8EnSnazrlH6iHiXx17O9FmFj/d2IK/iI9XEhSpMePvjkp83gMMFr0XY+RNslISunAD3HbUdwYGv06eQt0e7j5wycufqKNKb4fJ1GbgGLzRG0pWf9QMuBoUrl59w8JKzQLu362w4Jw/ld42Hxk4DTXdd/BeKPyyepKVgf9RDTGzeFuZ4ejr4jYq85XC7KOWysfnhPQHx6Hz+M6pZWWN66HUZ7N8CNhM8QR1VzCzxLU+zBdG89EYogq2iphbEBrq8eK9XmD34/lrdpq/Yxqxv7QJPBxNqPU9H3J+mJL4gRkB4+9JnEAp7NLUdPRyI0d+iivri06wbG1puBLU9WYXTtYFwoOEiZY+7Jq5Q2Punhk50a80ORlpcPe1PpEsGqwFCHWoy8onD22kxKW8C07cj5UaRWT09VC+r6ooPjDgCAq5EwTLi57VLBa3t9IpJFVtjb63Syp+R3qOGJggeegOy0u03Noepbrxaqr9iAqOAgZBUWocuO/QrV9THQp26iKYMuzWuCzeZg09H7so1psP3zZoxyDUIjC/mK1Ds5pJMI3LecQQKvSKxYPo9ofs/qbsLvx98dWlFs+N4eVfBfFDYAKjnxASAgPXxsWDUQ7XtSC7dFbCYzc36/FesvYXuo4vkmquJT4jfUruEg21AJBE6iT1QdNqCJwAOlDP4OOUshTWGr6OPZuzsQYUn6msopHHmb+WLZ+3kC4iMNTS39Ba/bWJNjYl0NiFAATyNqFWZlYGNJPLhXzuqO4GUnZVhLR89x29G+eXWppIePrcuFn/OGhX0xbekJ0vkfBSUkwmFnTXy/Jy06hs1L5JP/VAYWIl5HuutSFq++pSOzuBBlHLZaxuvmVl0t4/AhKj7wfAw5Fnp563ZY3lrolTzVT1gs1FRXl+LtAWR7eKSBH77GYnOw89ITZH4vgKmhHkZ0aAgzQz3aPgE79uHK2OFYe/sB7flyDgfz2/rTnvsD+eEWuh4hbdvi1Pv3eJFGSB33rF4D/wQEkGz4kBTq1mjHdnwrKpJo57UxDOU/4/xvjBgJNzOhh2ZpLfIOsocR2bO0sCaxGfW58C3cDWvhSHIYIlwewK+LD4583S6wq9mEPrn8zkf6BfOoFsLctZoONph+NBJHg4j7mPvRFahiaIZbXcaDy+Nhd+xTjPFqRDuOKigsj4Ghtvo9aWw2Fx1bECFZTs4WiDg6Hlc2jEPTMWFKj8njke91ukwnWBv2kbv/nJg+WFVHvmeSMmF8FQ0GGOhxfznONl8AXU1qTmZI53aY5t8Evuu3wlhXR+FipmkZPrC3la7SKg8mrzqJel6OuLld8sa4LMhLevjQ1LAk1SJKSXOFo32i0vOLQ1urNspZQrVHLjdfZh2jtAz1bDTo6rZCaeltwXFqei042L1Vy9jKotISn8Qk+oJUknJY+o2kLzj6OfHX6qQLUIGpUxmZPwDI542SF8sX9MSC5Wco7fVqyy+nqyh4kE9korqRcOdCgyHMq5hUdQaCooditOtE7ErcgpnV/lb5mrxrEu+XT4BUxaKpsuulaIiFMdbyJEtyvnhL7+6v4+WAl+++Kn9xKl6XIoj9no32ZypGphNQnfhciPuIrp6qkWcOj4cP2d/Q3NmFcu5bsfwFcSVBi6mJCd3ky9n6/FPUQ5qAxx/iox5ciY9HfTs7nOw/gPY8n8SIEiBR8Nv5dsvv3qWcdzc3x/XhIwTHbyZOgoE2vaCHJLgbEvfRgc5TMZA7lXJ+1VX6+6emBvk+kPCN+G791UFY1LKZhwt23RN+1z4PmIcTCYSoiAaDgXUxt2mJj4G2arvS2UXnK4T4dGyxApfvzQOTqYGo+3Fo12Q5rj9agIc7qZ+bvIhK9iQdezvclWBJj8FV5FOdjEomE1hHk0kSLJUHDxzkFl9FCeszyjiZKGUlgcXJQhmHmj8tCh9zYqPygoQwNytDA4UJDx8cTpoUD4UmmExH6Ol2gamJZMU+AGBzeWjZQLEaaqIwZBrJNhKDvd0b0rXzeKU/6xJJz4cpKb2O7JxhAKTnzthYX8bXVGGYY2p6Nan26vT0WFkcJo3H5eaobWxlUWmJj74ElSZJqKi6OJUZ6nzPzRsT+Rhv3qWgdk1H+Hdeg4G9fdU2fkXAQc8R7oYeaGDuhwbmkotytfddSjq+9lRybLG+nmLfO3XAUUZ8fdRLYuen6+hwyjlz04orpCjruuRB8L1InP70Trbhb8bUK5EqEx9NBgNjval5P78DoqptfxTcKhb3k5Kwr5dyyc7TLl8CQPbwLPAXEtINUYQHn096AMBMVxe1t2z+ZUIJIb07YPx+odpclw370MObnKdyNzYBVSyEaoQ+p0OxrXkfXE2JxZRHZ7C/JX3kgKGOYqRFX6sailnCOi95JQ8A1W9TFIjKWTdu7okBQ4kNh6ZjN+LhjimSukmENA9METsfBkxio43L40KDoYELaXvQ1X4kqU2ZeWpY74GpnuobHNKkvxXB3zUHICLhOrg8Hka7y472EBc8EId4mJhkcMBmJ6GgcAsKColcagZDB472XyiWW+f1lWM8yShkF8g2ogHde1EfAaFRS5VjbF0df5SWKUbQ6aChYUEiPLLmrmgBhEpLfGys6Hfc0zLyaNtPnotGn+6/Lhn6d6JFE0/ce6T+xM6Rg5ti0qzDAkIVFNiS1s7VwF2Qa7Mullro7VdBR1MXnwvjERQ9FEwGE8NcxsDXnLwjPm/KIUq/nq1X48yt2b/qMlVGXS9HHD73DBd2/bvkJ8s47H8F6eEj+UcenE1MZRsqiBrh1PAYM136EDV14+rY4bKN/uC34fxHyTmfALDn5UsAkr1FyqCdBnVhd50rOYTVvxpR3FAgZgBgRW+yTP3H9G+Y31WYZxDdS7hYje03R+LYDJoFmTQwNU0AoS4LWFz6pH9VEfcxHZ5ewsXZsYOPMGp8a9zYNB7fC0pgZiT/71ecNPg5vycd80kPAHDBgQY00NV+JP5+OwjLah2GuCS0JHB55GLMBtq1VCY9z776SCwkqwxefU9AoBtZROlteiZq2dlI6CEdPF4xGAwt8Hgs2caUvmXIzhkBS4u9Ss3NR/gn8v09wLYLxj4n7rs1jWtDS4Nc2HtCVcleQ4L8OAByRsMoAvlJIgED/b4wN9uIoqJDyM1TLa/Xwe5tpcoXqrTEh4+wbTcwNUiYFDp4zE5au007bv5niI+jvTmycwolnl82vwf8O69BaSkLurpaEu0UxYhBTbHn0ENkZuVLtZvttRj3vt3C7JjJCKkdipmvhbGwoqIG/NfySF2L9jv6dT90NHQEQgmSMP1VEGZ7LYKrQVWUc8sx5eUomGiZopqRcDfy+WNqonlRYZnM61EXNkTcwrTA1iqN0ayhu5qu5tfCc5/6Fmu/Ai337a6QIqalbGoe09kBVHl8UfAlwBWF9/hQkqS1m4W5FOs/+N1gQPqy1khbGwVlZQp5d6YOp39G8jF50yh0mxgg1UYc70OCBcTnxIRBtDaD/eoJXs9/dhlOhsQmQlB1yfkOXF6xxHN04HDJz0WmjDwFZTExcDfpuHV7IiRPT0cLejryP3PFVc3czJdBg6Er0f5JznVcyzyCBdV3obFFR6yLnYLpnqF4nfcQR5KJz19Sno+4Wpx47SNFIc3L42gyAc6m9Ithaf2CX+6iyFn3ijiMuPnB8AxRrDZTWnodcLjfFOojjpJSqnCHoniV90KsRXj8Lv8NFIWTQyqKio8i97v8nnp725dyjp2OlLQqlGKm4nC0TwaDQXzPDQwGq0x8+HNXFKlTFJWa+PDVxk5fEH6RxgxrgZ3779Ha0eW8KBMOtibsCiKvCSvovnmfKhh75pQAdOmgmHtefDyAnJ9DFRQYQHk/4ja3L85Eqy5rKXMtmdsdLZsJY3zFPxNpY/LRb+Q20hgAcDBxMoa4bhIct7BqjRZWxII+tJ4wQVYSydHS0KKcW1hjFbg8DrjgSOwn3t7bkRwywRc30NbQhrm2BVJLUkjEpyIQl5iFuMRMJCQTeWgfP2dg78nHcHWygH8jYfVqvjT2iUsvELGGIHZ7T0Zh5aweCs+5fcUgNO2zDg3rVsGcoA54G5eGtduv4+p+obTq27g0JCRnI+YjUQTtxoOP0GZqwtXJkkSe7jyOQ0JyNj7/vP4126/B1ckSDWo7w9XJUvEPhAZue6jfTT7Odh2K+la/d/cnYcpflNo6AFFv52TfgfC2Uz6fiY8+J47gRXoa7TknYxPadj78pmzC8/BplDwrSeBwuWg4UfnE6z/4PYgaOw5+O7ZLPH9v1GhU3aDYgjBsn7Cg8qeP6aj603ORnpKLkwceKUx6+JAmVy1+LqRhR7nGLCyTXqleHEXlZG+JkY5s4RhlIBrqJorScjaaj9sol7Jbyo8tSM4T3mM0GDqwNRqMje/uoYqhGbpXoUroN7XshKaWnQAAneyGopMd8dyoa9oUdU2bSpxL3WIGcdlUr4Sf83uppE0e7Gg4CfEFxD3Rw4i4x4qGsomHtUkiQ6rUhmGx3iEjS7iZLk8ujbTzsuSplYGB/gAY6NPnDKoKR3vpJVrooK7QMyeHVNlGvwCVmvgAhIR14KQ9yPxWgEvHp0JDg0EpTAoQi/g7D2IRtu0GSkpZGNjbF8MH0icCGxroSCVEs6YGYNZU4uEQMuMo5q+j/wLejZyFR7eoldXFxxYdT17cvjATY6ftx5fkbHQNoKpraDAYuBs5C+vDr+PCpVdwd7PGpDGtKWIEihK/sSNaYMfee1gyt7ugLaX4DTJK47DuQwfMqE7skJz5ugj57CwMd90KAHiacxyPvh1EkMdh6GoaYsenochnEcISRB8eNsb2wgTPo2AyiEKsoR+7YEo15SuVA8CUl6NQy6QeXnx/CgBoLaYS16ipB548jCe1VXGVXelZGv4KOYncPOFOZW5eMXYeJXb2xKWeL+2ZiE4jtyBwlmoFXmt52mPm2HZYu+M6eo/fQWszbt5h0nFyWi62Hb5Pua7568g7geeuE4uPqi5W2LdOPaFRHBpxjy+Bs9RQZUF9MNPTw/eSEkp7nxNEleu346dAX0txj2pUSjIGn5YcOvQocJxc4zSYsEGugqRPPiZjfNgp2nMeK0PxdFoQzPTIoTkrb97D3DYt5LqOP1ANXB4P8TlEfHtOcTEs9IV5edYGBtBhMuEWuh4tXV1hqquLsx8+CDw8GgwGqllawi10PTpUrQptTU1ciI3Fgd590NRZetHQwZ3+waFLQg+mnaM5Lp58hslzu1TAuyTD/ahwV//zgHkS7YpZ8RLPyQMzvVayjdSAxw/j4dfUA60mbJZbzlqU9ACAn/MHbH5/HxvfERu33avUxqRHp3A7PR7ves8Bi8tBq8gteNCVyCHyOrkCL3vOhJ6m9HvQyzRy6FjjKqp9pgCQXXSBdNykymeoo0bOqKcbca/NKgx/HIp9fmJSzTS5PHRtX1PJm1KKLsq1tGoqZH8j9jPaViNHXSy8dBNLO7VRaBxJCP8cinc/XmNmtYVwMVBPLtUfSAeDx6tA+TE1Yd3TB5jh2+yXz3v3SgxWzjqOKzFEHsvp/Q9x/shj7L38F3g8Hro2WIwF6wfCz19yUvSdF5/Q0ltxhRBZ/Q5eeY4hAQ0knlcW/p3XwNLcEKcOkPNJREmPKB5824dmVsOxOa4PJnlKlto88mU6Brqsx4aPXTHN64JgvKzSzzDXcQKTUXGiAuuXX8CV84Qr2NBIF6dvyk8G98S1wEjPe7INfxH8T2/H3V7UhfPlL3Ho6OJJ00M6ODweNKV4FY7GxWCAJ72Hs8v5/bjYbRjtuSoRZE/j5xEzBAXYKhPovD6yYKGnDyMdHeSXlSKXhjhJw7JWbTG4tmyZ0FH/HMfLT8TumDTy02PRHiRnCfMexW0lEZ9HX5LRxEX6wvkP/t24dTkGBT9K0H0AoaZ2/vhTbFkdCe7L9xRbaTk+6kRC7iJkFJA3gRTxTqjTs6HIWDMnH8TaTUMAAAu2XUKrBlXRpoHk+620sdtf3oprHccDAOqeXoPXvYjnUdXjxDqjR5XaSCjIQUwu4Rn51E+yCtmTr7XB4QoVI9UlW63K5yytb5tb87HRZxxqmih/7xH19ujrdYGFufTQTjqkptcAVyR3SZQ8zTx3BTdiP+PlrIlIzPmOmLQMdK9dHe3D92B9z05wMTfDmpv3UcJi4XVqOq5NIJdSYfPYYDLIPoW1sStQxinFghpkoaWg6KHY7L2HYq8oROsb/oFsVL6VCA3SC4UqGVW3C/MGHqYko5hFTWp7mJKMbieJQmzJ+T/gslVykUY6bFsdCQDwD6gDnybC0KVew5pi7+W/cP38S3Ss+zcuRi/B22h6t2Gj0T/jcQ/cBAAErSEeLHdfUnNOAKBhIPG+0nPyUVrOFvTzH7+JdL60nI1veZLzf1RBWjqxgBInPeL4wUrHmzw+CSJ48yTPk7iXtRscCUmGBlpErsE0L/JOkqm26iFFsjB9QVdce7oQ154ulEp6OLxyyj++5Pa+NRcr9Bo9Dgi/o63P7kSfy4fAA3Au4T2WPbsFl32rBedDnt+m9F/65Cbyy8uQXJCHGgc2AACm3iWuuYQt/JvsfvccAHA+gfBUsrkcylj55dJzoPhjKILKSHoAKJXTk1NSjC953xUmPQDkIj0AsPsvYTE+SQVMvceHSiU90rDzseJ/wz/4d6F1xzo4czgKHXwWoYPPIhzf+wBXo5dg8qZRuM49QfonD+ov2oQa80MF/0TR4R/62nLqBA/Ue9WvQlmp8B7q5WINJ2vJUnKKkAYtDbK4w6d+C7C2UXeM9WqMT/0WSCU9Sd9Xk0gPU0M9wiyF5YrnpfDBliGEcLN1iETSQxfWNuyg9LpFenrd5L84EXClXOfa7gE4MJSor+RqIfw7F5SVw0RXF4Y62gK7L7lUsa0J0aNIx2OfD0d8QSySi5MEogcAEBq3EgAw6cVISsH3WTGTMCuGKkO+7P08TH05GolFxDryU2EcFrwlnmFB0UNpC8f/ARWVczUiBS2cXASvx145i5q7qHHtTR2d4WZKfGFbHd6Fu4NHyz3+zQuv8F2KsAAAFOYLFzxVq9PnKnC5BCGYM5Rwh3pVscbeS0/B5nDwIEbyjTD81EPoajMF/YrLWNh76Skm9iE8XrraTFiZGsr9fuQBP59o4Ogd2CZHsdecsq+oauSHi6krRVp5aGE9Cl8KhQuqApYw8TAunwi5SikmbqpexkSIwq7P5N0SdeJpZopC9vviJYsQZKcLb3DpSdngO0pfPRCq6+Vk/ED5zwekqE1XF+kL0sgvH7HQtw0uJREyrQk/cvE8KwVjb53C1PsXsPu9sD6Gjb4R5jeghnfM920FY20drHl+D0WscoTHPEY1MyJfx2t/KK4mxYPN/T1JhZPqSpYaF0WAOZGbcOfUU0Hb3dPEe5/zs2hxgPkYLOgbhuhb7zCp1TIAQH/P6fjyPhVjGy8Cm8UR2K0cvQM/smVLi1aEoIE65hElMuLkx3+6UNrcwtiAQnpuf0qAx0qij++GbfBYGUr69yBR8TjvP/j3Ye/5abgavQRXo5fg4CUiREuZHB/vxZtQRiPSwcfX3DxwuFy8/54JAHj/PVPwT114nCxeq6viAmfbNSGrlX54R3hf20/ZiiEBDeDpTB8uHZ1KDh+1MuhJseF7ewDgeQ/hPYFPchgAAhxl1yVLzSfnhvk6iSfZKwcNFaIvnn5Vr8DUs6/Sc0K4nF9Xp9HBxBhOZtJzM8Xx5gdRy2pHg32UXKBgz7kAiDxmUW/NhbRTWFNnM9bU2UwRi/q7xgqE1d+FmJ+CClUNPbG81j+041QWPE6XXmuw6tpfL4JU6XN8AOCf1sJEyYhOvQSv342WrKe/oS1RODKsbWesffIAm9vJF9fcpms9tOlaD/l5xej3s3JzQJ0FgnA3Pi6/XoYuPotw9M5c2nEGd/BB2LG7+JCUhZbeVXHi5iuM7NIINVxsYWdpjMCQI7C3NMHycZ3wMIao0/L841csG9sRveZEwNrcCC29q+KfKd0Rl/wNO89HYUQnX/SaE4FyNgcD2taX6/3IA3nygETD3NwMifo+XRxE3zvxEHI3Eir4GGkJHw78/o76tX/2JSROJ3gcVe6iReC+dx0+jZgBBogQq6RA4v0ci4uBr40jxT7uezacjEygx9RCUkEenI1MwQAQ6Emtcs9v09XXEbQZGOuB8TM8rF4zkXAHkeewqI23lFBIAJgbdQUxA6eh+qH16FSlGu73DoKToQnKOGz4HNuMt4OmCWwziwvQ78phHA8gKyvtff8CoS8f4mavUejuXgM3v35GUn4eJtTxg4WuPo7EvkYbJ3cE1myAdS/u41lmKrq5VYeOJhM9Lh5EDXNrLPVri0tfYlFQXobBXvXELxP9Lx3B+9wsTKvfFE8zU5BbWozH6cnws5MetjDTR75ckinrhyDAfAxWn5NOEJafIBJv5/chPFs/sgsQ1GwxAGBwzZk4FkfcSOfuGivXvABBSvJKS+G9Y4vcfRQZW1m82BosID3e40NxetFw9FoifIAuHd4BXfyoYh6tqrohfm4wmmzagcjRQymhbn/w/4EOPosAAEPGtsTQca3QpfEyXIz6G2XFZehiOERgJ83rc/tjAkpZbJKAgbjHh6mpgaE7j+PwOCIftoaZ/PLEj5Lc5Aql4vHIxIvIO6kYXH+0AJNHR+Dj+zT07OcrEDuoYmuOhiOJ+4vGz8KuT3YTn0th+VuUsYWbbe4WK2Fj2L9Crk/dYgai0NeqJtuIBi9SWyo9J9/bI+71+ThvGp25AN9/LICh4SipNuIQF0awsjhMsRGV1+5emyChrTyIzzz4zCWE9iQEKOIWUDc1bXRtBa83xa+Hu6EwashKR3Z+cVd7yTXBpr4cjbD6u9DdQXqtoc0fVVOSVRWTvG4BAFIKfsDPzkmG9a/Hv4L40CEx7zsWP7yFfZ2lF45b8vA2engoXtXd2FSfQnb46DmEEE24GL1EYv9p/cn6+Q93kFVSIuYL1cma1nHFswhhwuTpVYGC1y3quaNFPXeM7uZHOff/APe96xDVLwjW+pK9XF5mVniSngwfGwe4mciW7213JgIaDAYSR85EemE+0gvzZS7eJ4YIbzTGZga0NhY2JrQ2S/ZJT2aPGUjc3D8MJr4DTobEODqaTBLpAUCb3wMAJzsLiVA756po5yzMD3sxiOwyn+HdnHR8totwAdTNjfxbEc3vOdaJrKj3qF8Q7bUoi04j/NFphD+OhV5C3eYEWcz7Rkirv42SnrB7JVfxOG9xmOrqImHKX9j2/CnWPLqv8ng3ho6Em5nqctKi5EeU9NwPnQgDXem7s3Nb/xEwqEi8TnaCuUFfOFlU/K7lyaNP8Ck+A3P+7i7bGMDpQ1G4/GwRNDQ0cGA7ER7LKifIQ1/b0QKyU1wgPWRz0dkbMueq42iHmBTllZ9kkR/xhT5TQ7Gdd2WwaRf1WbtznmQiE5NODrv6VaSnoWPFh60WlEXDSEeyN0c810hR8OWspRUrFYIsAi+PKpuorTh0deUTyJjYnMiV45MeScgszSAdz/YShivms2RHIARFD0WAbVdKUfZtPgdQzi1HUPRQ1DKpi0lVVZeYrmjoa/36gvDyoNIQn2I2C/pM+RWUXE3NZJIeAHg2fLxMmz+ovGjj5I4Jt88LFvZ+x7bicX/ib+q+dx0+j5iBAx36oe3p3ZQF/rrmnQQ2/GT7pMBZeDloMj79IFSWIr/EIjIxltT3wKcOYHGL4W7cHn5W06CjafQr3up/Fgk/cuUipAHmY6BvpIfighL0DyYeLlvnHsW2ecfQc7xQfrS7w0SUlZRj97MQAMD2R0sEYXI7nyyDk4ctdXAFENTAF0ENCK/m0ru3sfe1/CEky1u3w6BaisndywNR8gMAO4L7yiQ9ANC1pnRv4x+oBnuzhUj7vhQ/F0NVAAAgAElEQVS5RSegqWGMWo7qL9g7YsBWpKYIC3WKEp92zYjfwPUH8yn9dm+8jl6D6Wvo1G1F1KW5EnELjbs1BKTc4spYkkPc+IjPzIazueI5JtaGvZFVSCgSPkpyg4F2DbhbrIShdm2UczIQlx2M/NInlH6+TvLVLaEHF/ll1N/0j9IoGOn4KBXqJU5GqlltQU7xZYXHsdCXLgP+PIW8GDbS8UZ+GfXzUXUua8M+yCoU5te8yegLpoYpJZwuOW8tUn5sVWp+cbT1lK9enZNDGoXAfE21A4NhAFOT+dDT7QQGgwkO5xtKSi+jsGgvOBJC4tQl0ywOfi6PjgZZ/ruMW0pnTkEPh3607doa2tjmc6DS5/JU2UUtZ5E0eiatrZmeHqKSk9FYhkqlOlGpVN1up37GyFsnsK9NP/jbKyfr9/h+HG5dfYOXzxKR/6MEBgY6qFbDAd6+rug7lF7eWt1I/ZqLbeuv4nN8JvJyC+Hibo22Heug1yD5ch0qCgX5JViz6CzexXxFcVEZ3Dxt0aylFwYFNpfd+f8MV1KmIsAxDHvjW2GEB1VMQBlE3YvFnevv8OZlMnK+5cPAUBdeNR3QoHFVdOhaDwaGOrIHURLPHn3C3m23kZ76HTq6WqhazQ4du9dDExlheMpCVNXN3tAYUVK8QzFPExAy9RA6D/TDy0efEHp0POaPikDP4U3RoEU13L/yBu9fJmHc3C4IMB+jFu+OMsgvLYWxrvBB9jHzG7xsVJNGVxR+Uzah/OdCVBExgz+oeLA4WXifKtwVr+X4DpoqFtjkE5u1YYNRz8cF7ZqFkEjOw/uxWDz3JC3x+ZFXjFuXY9BzoB8ObL+NslIWHtz6gL3nJFeOp0NmfiFard5JCXWTdLzm9W1kFBM729VMrTBOpICpuKpbI6cYvMnorZCstSLSytKKaSoCc/128LKSXG9JXfPICllT1zwVMZe2pjUaOD7G85QmKOcIvR7qDMMTBZ33RhFUFOkBgJffo2GubY4qBq6k9oVv52BprVWCYzo1tskvA8HiCsU0+OdFyc7MagtJIXSb4tfiXX6MwF7eUDdNBhMO+vVgr18Xj7/tlt1BCga67oaFDvn9zrp/Be9zCNJ5sQe9Aqy0HJ9PM+Uv3KwIKhXxORz3CvOeXEH84JnwOLQWX4bOkavfsB4bkZFGVdeQhoZNqiJkA30FamVQVsZG1+YrZBsCqOJmhZ1HVfdEtfclSyP+taAbOnSj5maI20nDhfvzoKND7wgsKixDz9arSW0mpvo4cU11l+unj+mYMIy8oLV3NMPe05Ml9BDi3PFn2LJO/t21xWv7SV3ws3mlYDJ0ERHXDEOqXoG2hvJiEl2arUB5uewdU1F4N3LDqk1DZBvKwJmjT7B1vXyVqWcu6o52neVTHJMH4nLW/LwrcWSmfsfUflsQvLw3zh+Mwusnn3HxbQgWBe3Dkm3UmkK/k/iIo9rSUMQuVJ58tJsteSElCj0dbVS1t4C7nQXquNlh2aEbyP5RBAtjfVr766vJ4ZA11mwEi0NVxIqf+4c4VQRScuchp1C4mKnrnARldYTaNQvBuk1DULd+FcGxOMmha+Nj1ri9eP2cyCGt7+uGVVuJ31Q7DXKOgCxlN35Oz8o+HdC9fg0B0Qk+EomrbwmBF2kFTvkQJz5e1jthrtcGOcWXEPuNqmIlDkUX0X+Ij/JzAUBUcjXwJCi1isLDch2sDIj862JWPF6ldVBoHgC48iEeU05T1VOlhb9l5waipEQxz5qTQxoqUhjj3wY2twzb4oTePx1NI4zxOCezXxmnADvjhd7nRpYj0dBScU9UfplkFVljnYrZDK40xKeIVQ4DkXhALo8ns2q5Igt6abj2dKHSfTkcLjo2ps8FkgUDQx2cuTVb6bnF37+LuzV2HBHurAf4LROoy8kLWZ8F3WeuyuenjnHVTXxEUcr5AV1NxeLJXzxJwJzJBxXqQ4fzd+dCV0/xApqdm4WAVa6c9Ovitf3RxF+55FZRJPzIRatTuwTH5rp6eDmISmI7Vp+LGav7oU23+ujjuwQr94yGR00HicRHXsx63ReNLNqit6PsYqGnX79Dr7o1seraPcxp3wKfvuWgqpUFAGDxpVtY3Il+90yU+JSy2SgqK4eFgT5qhWzE2/lTZBIjSTLVqkLUEzQ78hrOvnmP2DnTUH/9FrycPhEAUd/nD/FRHz6mtUAZmyAYXnZ3oKMlDNt5neyEKpbhMNXvqvC44qRGUeKjTvTbehhvU6gqbfWc7QSiBnx4HlsFDo9QkRQtYCpOfOyNR8HFjHztmQWH8fXHZrC5udDT8kR16x3Q1lQtfPW/goi4ZrQiPPTgoZSTB11NsvS2rDHozrO5P5CYuwzfS26DBxZ0mc5wNp0BM72WCr4DyeDn+PiFbsPj4CCUsFi4HZ+ATjVUfx79AT0SC6MQmUL8/nQ1jTBaDsIjDi6PjfBYonC8JkMb46tdEZw7EfcWfT1rqedi1YhKk+MjSnpcDqyS6e1RF+lRBdFPPmPu5ENK9y8qLEN736VqIQ4A8OWzMI51yazjCpMeZRERfguBE36vikhF4fDnzgo8aIhwtkUzjqllbmVIT8/Wq5UmPQCweOYxVKvpgE17FFPKEYd4Tk9uKX0C9eUPQkn0k08XCV6rQnoAYE1dYgf7Yto+PMi+hKW19kFbLN6aj151iUreM9s2Q3ZRMapaWaBWyEZ0r1Md3wrlS9jdExWNVz+Tu5u6VZ7CoJfex2JH3x4AADsjYSJHaHfpCbp/IB9ivroJdsQlhbZZG49Hck6wUsQHANhsLphMeo/Rkf0PJfbr4LMIV8UEeOjatkyNwMQw2aI5x8cLIyQ4XB40NSRvTMb1n4MD8dHo4SJ90cPllVPabIwGwcZI/miMz9m56LhtH63CVmWAPOuZigGDQnqUBVPDBB6WitVDvJuWQJuyUJReRfDawI4qq1/PgQhh09PSwpwL12QSn6+xaRhVewaulVPV2RTBgWWnMPRv2Xnj8uBs6ilcSj8PACQZ61d50ahnql7Jb1XAJz0AlCI9AKDBYKKueW+8zj0FDq8chexvMGQSIeAz7l3GpldRAIB7/caofsFqQqUgPu4HV8s2EsHmtdJ397W0NdGwcVUwmZrISMtD3Ic0VS6PFm9fJUslPUymBuo1cIWevjaePIiXGu40f9phtYbdXb3wCg/vfFTbeKII3TkSwWPIxeqO7n2gduKjqSl/aEjnXj4wNdPHu9df8fZ1Mj7FZsjuRIPIr+PR2WkrDn3urFT/iC03cXSf5IWIImjTsbbCfbr5r0RpieSwBBs7E7h72qGwoAQxLyTXcYl9lwoulyeQa1UWSYGzSCFvVSLWYGXTDhhUTX0hdbLAZGhDT9MQRewCLPgwVECIxLH/yUsMa1Qfux4+x5z2LdCiqgtCurZDi1D5wupG+PngY0YW6jvJX5CX75kpS3eDjp3scJDyLH9oW98FeCUoy/SDju1rmX1cLczw/Gsq/N1d0LKqMP66voNq8fF/QIDHY6OO8xcwoCnRRkPDCLpa8iVu06Fjy5USPToRO+5I7Hc1egkCGizGleeLAZBJT9xzoRS0PKRHHNJIDx+hb+5iqEfFL/LcLc1/G+n5VaTmeGJfGGvZC4R2eODiYnIQvpW+F2zMRcQ1gwHTGv3dTgMAHmeFoZZZPxhq2QnOM0RCLiPimsFatxa4YKGb824cT+wLXU1jipjPmcS3AIAuVaqDxeUgMukjHmUmQZ+phRDfALzJSUdtCzs0ObMFLe3dsKIRWTSBB+BMwhucSIjBkbaDSee47ARoMMnkaHOfrqgWEgpHUxP0rEOV6heHU7WKL4KuCESLlIoj/NNGSj2f/wKaW0/E61xCpGTvp/4COWtJggbi2PH0GdbcJZRUP82cjoKyMsRkZKJplYrZRKwUxOdpn8mw0BXGq7scWCXFGjh/4hmlLfLBfGhpS374iCLmRRJmBBFfPmW9LdPH7qW0WVgZ4Uik9Bvw6cOPsW3DNVLbs0efMHP8fqzdSp/8pQjEw7509bRw/i59rSE+eDygd9s1qONdRaodANSsq35Ndjrv3eUoyRWrxcFkasC/XU34t6tJOZeZnoeh3TfKNU5nJ0KdZrB7pKDtQrJ8tWBG9NqEtBT6atDGJno4eV32DYDN4mBItzDk5hRi9hJq4TtpuHDyOS3pkef7TRcaF+C3DFefLISMaFOZSAqcBe/Dm5FTWgwAmPvwKuY+JPKOAmv6YIFva2iqOgkNVn6YgLnVwxFgNxABdoQMtyTSAwDDGhF1sea0J+Sfw/sT0rT3giXvUomGselpMSmkh3+eWxoJ8LhgaHmCx04EGHrQ0PEXtAMAj5MJBkMPPM7POiCaVmB/nwxNgxHQ0A0AeGXgcX4WgmMIa/KUZ/pA03AiNA3oF6/nA4fAY2Uo/mrZFLNaNYfHylBoMBjg8nh/Qt3UgLrOyTJtbIwnw8ZYdq4iHa4/mI92zUIEIgcASK/5NpJw5flidPBZBD19bZKnx97dFoZmBmCVsRB1/jkad2ug1PVJw4teiiUmBx07h1vxwg0AUTKz8vpdXHwXi9OjBsHGSJhzWXf1ZpSwWBR7z+WhiFsQjAPPXiHs7iMcGtYP1awtBeePvojByut3UfJTKMTGyBABzdwx27slqh5cA3NdfbzoOwUsLgd7Pj7H2BqNcDctAX42zvhWUgRHQ2r488hbJ7CndV94HV6Hj4NmqJUUmWq7oL3DWkTEEYXM98QJZeqTix7iZupcSmSCn/VUFLIIL/SHvDMkgsRHVulbiXPwMf3RBSQOJtYQ9U5swLv+fyHkxU10rkKUPmD/vIc97DmRNnOm++U9GF+zMYZ5UkmwKOnh5/IwNTQQK5esNT066AzG1bJD6G4eiHO5EZjgOw/hT1egvfYgXCs/jD0Lj2Hk0v7oZDAUl4oO4MT6izC2kCxr+C2nEFYW5Dzfa3feo31LyaSMT26kkaBfBXZGVTBtP1HaX+YeF7yubdajQuauuS8MDW0d8SE3C08G0ue1V127HmZ6evg0c7pA6MBIRwfDj5+sMHGDSkF8REkPAKk3i/B1VyhtVx//DYYCu9N1vKuoFF5Gt1Cf8FcAevT3ldm31yA/tAqojf4B/5DaX0d/Ufp6RCFKek5cmwETU/oEaFEwGMDpm7KLmPLRo58vzh5/SmqLfZeKajUd5L/Qfwm6Ou+Qy04S6VGEPDC1NHH0snI/9E1rLlHa5P2ORz6YjxG9NyPtay6pvUMjchimuGCBqoh4F42Id9FqGUtcPGFu9XC1jKsq2PnLwTQmSDzfs1OW7gZNg0BBO/KmgvV9DLQtz4OhIXyYauj1BCtvBnRsAwAGfZKnts0TlGd3k0h8ALKIwXT/plh/9yFWdGqnhnf3B78C1x/Mx7s3KZg2nrxT3LCRO1b8M4Biv00035HBwJR5XbFxxQVBe9CMjgjymYmDCeHoazsau97Kl2s2KuIUoj5TiV5zTxdsH07eqHE/ugK9XGujg2M1tHXwpPQRR89dh7BzYE9YGuij47Z9uBwkXDB6Lg/FFP/GeDhtLDyXh2JcU1/81aopAOD17EkCG3HUXLkRoT07ISp4HGqu3IjH04Ngrq8HHoCDz1/j9ezJyCooxJRTkTg6oj94ACbfO4tOVbxwKYmImJj/5CrOJLxDYPWGAIjaanSkByBUaUU3bSfWopcSVwZ8AiMKUaJjpC3d62GkRc2REidKdHMAwKpGnXA28S3qWzogus9UnEyIQVNbF0ys2QT7Yp9jX1w0bnUdhwYnwxDgXA0hvgFIKfqB+B/Z8LNxxrmOI3H882tsf/8YHZ29oG/9AMXf2kHfSj1qqeJYGUmsHyPeEWushDfEd3bdjb8BAEdWncORVURY1/6lJzFsYR8ARKibKLJzC2Fpbois7HxYWRji0KknGNy7Ecnmxr0PaNuCXPvOQtsSqoKd5Qem9WOVx5GGt9/PC17b6sn2rCmDd8OnYtb9K9jbQbqY17NJv7bsjHJSMxWAne+fCm4ava8ckGgnvuAGoBDpUQaj/YSLP7pddUsrI7lIDx9m5vQFMLu3lO7pUgT+7WpSSE/wo/MSrOU7z8eEGQGUtskjlZNC3LmJWhxv5abBNJa/DrllQmnVm2nSvWUAEP4PlYwDQPiBsSp7TORB3/bU2GtFiCwA7D0lW1HpD4Dj795g49MohNy/g10vnuNOUqJUe6bxAnBLr4JTuAXaVjfALb0KLbNtpHYA0LY8D04x4ZFi568Aj/UB7PwQMI1/3nu4P4SDcvMAELusrO+TocGUX5J8fBNfxM8NRt+6lS/h9L+Ed6neah2vZm1HXH8wn/SPjvQAgI29qfCfnQnKy1gI+itA0AYAxubEDvfZ7/tg6SC7xpbv0i20pAcA7sd9Eai+8cEXNJCH9ADAu4wsWBoQz6vLQcOx5wl5Q2RSc6IURNyCYGx/SF0D0MHGyBDtvapCS1MT3Wp5YdLJCwCA8PtPcHEsoT5lbWSIFylEKDwDwMWkj/inSWeMr+mHda/uYU3jTrjebbRc8wHEpi1/4zYySX3h5mxuCa6kTIPRz7C1QM/7OJs0Agc/Ec/iPi5HERHXDCe/CL8Tj7NC8SJnF97nnYKjQWNExDXD3nhhYfWIuGa4mjJd4OFhc0twIXmsYA4++letix6utVDFyAy6mkz0cauDLc17wt7AGMOrNcCtroSATHSfqQjxJa7H0cAEo6v7QkeTCQaA/u51BXYMTScY2H4EQ5M8j2cI+TuUnl+AJVduKfxZRe68CQC4uINYW1zI24OZ7Zajzk+CcqnoAK6VH8a18sNo1LE+JOl7WZoTXh5+2P3g3o3w+Dk5JDkzK5/SL6c8W+Fr/h0oYAuFSgpZ3ypkjvDXT3A6/j3GXD9TIeMri0rh8QGA++nCBYSkHRVlsH/VOZSXsPDs5ltsf7AYANDVfgIGzeiCgdM74eKeu9DR1UKDNrXw/OZbtBvYBD2cJ0NbTwvHY9fj6iFyzkY3/5WUOQ7LCG+jw7WnCymeo5JiaqKnMqhVzxnzQ4gkverH1uBDf2IRfO7LW4Q2IVeXdju8AgmD5kk8LwnmlobIzS5U+VpPHHhEafNppHw8PAC0PhKBWwMVj1vnw1hLGM6XV/5Fpv3ZY9QH8a7jE+DsovrOjzz4kVdMOm7U1AOGRvSJ/NJgY2eKzHSyLPy+7XcwfFxLVS7vl+NM6i50tSeHGDAZiglFsLlceG3ZAK4SopdVzc1xbchIwbGGbgcAhLwrQyS0g9+uaUgorWnqExLDTGPi96hjGyMcVMNEmAekYQod2zcAAC0z6cUDPVYSi4k/YW2/FmxOxSwk5EHPQbI9DeHP5c+r3f/oBQrLyqXKVdeYH4r9j15gWBOC8LWJ3AZ9phbcj64gqbpJws4BPdAufA+m+TdB8JlLpLC1HrWrS+kpGXyvEABYGhrgQybxN5nYvBE8l4citGcnhN55hKPD+wvs+KRltndLQZuLESEQQJeoLxqdIh6pcqfHONp2ZdDP7ZRYCwM9quwltVBD3YKlnhc/ps7xe2FnbITjr95iUYDs/GFRYYO/j00DAAxfRNxPtXS0sPa6MHSeqSVMiajWULjWkCRs4FWV8JYVl5TD3o7YOOCHuQ3u04i2z7SXE7ChPjnqQJ6wN07ezxpbvALBa03TMKKJkwLOt5aApgPASQVDrzs0Tf4hnWMwq4HHjgXTNhagyTtkZ1SFhsFIaBjNRxUDXyQWEsIDUd92wsdioMzrUxQT6jbChLr0n5Eo8kpLYSpSI+9YzBu1X4soKg3x2d+mP2Y8isTej9EIayZ58W1hZYScbwVyjztsTneMa7aY1HYhLRyBDRdg4PRO6DLSH33cp+Hx1Rj8vZeQgu4zqb3AtsPgpjixSb5aKJUF63eMELz+0H8WmpzdhEc9Jgvib2scW4P3/akeAUWcE0cvTacQt0GdQxUigd8yqbsl/DpEt/7H3lmHRbG2YfzeXboRJVRCQATsDsRusVtMVI6NitgdxxYRW4/dHdjdiYot0qiUdLP1/TFuzM7MNso5n7/r2ouZd94J2GV27vd9nvuJj0EbR+KLZvXT+9BlszG1oRfyuVwY6+qiwd4teDFiPACg/7mjqG5ljYXNtWOwcCy2F4r5xGdMkaPb6SP0VbN/legZ0TuU0rY0WL0b2N7TEynW7If+ufevEz49KvqBzVJ/MttjcwiK+arVXpImKiMDzhvXoZaNLc4OUG/2cnvYY/zlo3mozJfZU+F37LRYAJ3z84WnjbXGx/1/JiJB+3mOpUXH+gtJ67KObsqw4Zpiw5bWHi4IvvpQLHxudmUuWExHS9cqeBSbgK7Vq6FrdbKL150o+bOq6kJ3rj+UHYLvPIJ/U+3nnqmLkaEeHJSYHd3RYB/8XwwXCx1pwaPI2EAkcnipTcTLIvhprUi5OrxkV+Cn8KHbJpvXQ4geP7BNiYGIZtZjxcJHU47EKj8rKsv9sWPQIFQiEkV5Pq8DSi8KpcwInw4XdqGvS02UCHjY8eEp/D3pVeLhsKno2Jj8wN2h0RJs2T8Gru70TkWimR5pdj+XPOCdjN5A2jZkBtl2dNcT4nx0oWgTgzpT2jRB01wZa1vqbNmjnkRibfTPmR1p0SOa7ZHeri4/VBCkAODbbQOlLXAeIXqL+TxcjP6Mri7VsP3VMwS3JZzWJl2/gAEeNTGhfhOcjvyA3m6eaFZR4vxx8tM7yjFVxddF+ZpA24KpolgVYwZFRMelwcWpAuN2ptwidVDkpLe1TQ+528sK0qInOu89XEyophd0DD97CvcT4rR2HW9SkuG8cR12deuFNlVUKzy4/eITbL/4BM83B4DDVk7EieoCSdfxAYDdA3qLlyeeDsPVz0Qo559ZIPWp7ZAod/uvFEdMdXyWzzyulJ3123sfULMFc4x/p5puOPvyg9xryC0sQpfaZBHR4dJ2ROekKzXjk11UhD1PX2LP05fQ43AQMWuS2PQkq7AIofceY1KLpnBbFozB9bXjCinKC1rbszO616APFy3OngVewRHabXqms6BronpuQknOcnDzqbmjhlZnwNZTPkRSZAutYzQY+uaSSBRu/k6U5FBrC+qbr4KOETk8UshPREGqxMyAzl5a0fkBwLD8WbB161L6cPN3oCRnOaWd7nyRc6fCY0UI+AIijLd/3ZpY1qWdwuvgFV1CcSb9+6Bj4AN9yxCo8qhbmNYKAh5VbKvyt/klzm1sK6W78lLrgWN1BixdiVuspR75HrXpUxv85XYJugxlH5jY9Ik84GymawfHXWso/Zgc3uxMTUvNxICJMiN8LnQZgV5XDohvdkzChylnYvywnbCwNMbxq4GldYm0oWjd+zVU+3jmlkbIziSHKV0Li9BI+GjTFlsRLBbhCFcadHaWxIZHj5W8p7u79Kb0ndKwmXi5r3sN9HXXLH9BFPPs5/YAL35sQ4Pyqo1eqmLFrYiTYeGYOZGaU/U76OKk+uhox7tTcLUlVeCWNteTj6OCQSXUsfDC3x/HYY6H/JAwl43rUFpVr0ZfOINGlSrjaJ8BijsDiE5KFy8rK3qkycwrhKWJIe22Tb19kFlYiA7b96p83D8Q6OlUVtiHzVJsKqMNeFzmml0vn0YzbpOmRnP5oWR/9+moUPi8iPuG/WP6k9qqmJbDtS6KCwgDQMO1W/FhTgB02GwUcnnwWL5BHO4WOW8qVt24B68NO3B70ihUMpfUSpI2NXBbFgxDXV2x4QETPXcdwvGRA8X1YtyWBcPaxBhNnCQPggWpjSDkU4u1SlOSuxIlucRgqDIPxUJBFgpSmEVbYXovpY8lDb/oCvBT+EiLEVmKs2dShA+Lox2BTid61OHj7ACl+wp4kShMk2/SwisKAy8pDIYVroOtIz/frDgrELzCk4zbRX9bVd+fUkNIjZhhglPuCPg/utK6u0mzPZKo7yayo5bHy/SjeJRGFfDDXA4Bxa8wzFM7n4nSoMwIn+mPLuJS15GKO4IYUZcNyQGArMx8cfiVtoqCliZW5U0pwuflM8X1POTh6Mw8O6Btzt+bg27ef5PaNq68iMmz1KuDU8W1bITg+Lk9EIufd5lHVRY+dHj3XIP7Z4PQqs86zJzQEZ3b1MDBU08xpE9j8TbZn/9vHEu4gQEO7RS2KcOzjFuY67kNABSKHueN6+Ru1wbPvn2F7+kTONS7n8K+h26+1OhcOy89wYz+rSnt86/cxNFXRN7QgDqq14n6A4FHRcXhIRbG6hUrVZXYWOZcolXbRiD6czJcqhE5CpEfvosHZdqzJZ9DO2cb7I/aRNr3W6bkocpQTwcvF02C59xgVLWxwuR2XnC3q4Dk7FxMP34JKdl5aO1BzssU5fakFubB2pBsBSxLVmERAMLGGCCs4WWZ2a4F2jk4k0QPABzp3w/13ahCVLauz6x2LTCrHWEB/SE5VSx6AKBnLU/cjIwWCx9u/j6Fokcag3L7FfbhFYWhOHOCUsfLT3JU6eFaKMgQ76cObI4jBPzSephX3d3n2Ku3sDI2Qjs35lzfwh9dIeAqH92hSPTkJzkDUK7wd0FydRjZvlf63GohSFfcR8hcs08Wlk416NhEUELgJrrfoszYANRZHGXpXGkRAJRp0QOUIeET6q18GA2Hw8aBcwEY2iOEsY90/knYgznQ01PuV913JxxVbMqhhUcVDA09hgOT5I/S0llba8I3GUvh38naPTcxeUhL6NF8EQGAvj61Pex0uFLCh+7vtv2w5gJDG4hEz6m4wRhR9Y5WjlnNxQbBO25g0/KBGDfrMDq3qYHdRx6iWKqwrTLxw8qg7c+kpnS/PwMCCLCt/gxUNiLEbce7RALq3sbzYWdghXHha5BVkos7aa8QWm8a4vOTsfbzYXHb1vpB4v302LrY0XAW7AyIqf6bKS+w+tNB7Go4G/ZGNpgRQTzUiX4CzDV8plyl2oBLs6dHH7R0dFL6d5118xqOv6dPzHz8NQGFPC4MdeQbLdZCgkIAACAASURBVNyJIEbqvWtUkdtPFu8aVXD/XSyuh0eKhU/d9ZuRV0zMVG/q7YOlndqqdMw/qId9OdWq3IuQrdGjCa7udsj4kYue3stRWFCCU3dm49IzIufnuoC5phUAtF9L79L5JSUdkw5R3T9vfyTPLonC22RFj3O5xXAuR59nNGDvUZgZGOBuVCyaVSHClwVCIdgsFh6+jRUbjVx8/BEONhao6WyHgiLis/02Jgk1nZUryutYzgK1V4WipWsV3PkSiyIejySUSnIkg6bGdrFgMr8VCtJRkFIfHP2WtNtFFGeOB69IUhvO2C4OdIKgIKUBhAJCyKoqfkSiR898KXSN6OsBFv6gjxwwtL4n3l/Z80qLLD2z+Yz9dI3HQNeYXAuNSaAN2HsUXIEAp/2IqBW35cH4NGcK2DJhPrL7s9hmMLKhv+cKeF9QmCZ/4Kw4czykRQ/T7y86r1CYJ/fv5P9iuBZC3YREDg8gFio6tlHgJVcFfsYmEAYGkNrmSlqnwDIW95MVP7uj+qCAp1nYvDKzRHS4rllPG+rG1K4Nyozw2fnhGZaH30Lc0Fnoc+UATnUaKre/jZ05rj1bQFt8URaf5sSsxKkbQTA1ow8BEbHt+lM8Xk4kzX/LyJbb97/O5CHyb+gAMH9lPyydRf4SjYtOhZNL2Zi9UQdFhgbqMNW/HcbOPISp/u2g83PUtXH9Khg1yAt7j1Gd7UTkacnp73dy3puo/yMKe+v1YJY4/E3UtrV+EGl2x8WkEqWNbj8AaFa+JimcTl6hUsq1ff5I2x4zWb2Q2ZVtO2Bl2w4Yc+EsbsZSQ42qb9mo8NjFP4sq6is5WCPC1Iio9ZOdXyQ5Fo+PTzOVzxP6w+9n9sKeqOpGrbtCR+TnJKxcco5xe7nypjh7n7nAKRPyHNxKA9kZGhFsFgs8vgBeNavg/hsiGqJrUw80HhuCp9uUD4uS5vp45sgSXqFE1HEMOkJexQ8W2+qniJEPWfQwiwojmxcyD/U8qPKIpmc6nVH0AIBhefqyC5qia6x+Yrs0r74liYuYAkTOT6vQXbgzifn4+hYboGPIXOybrVNVoZBT9v0xtovX6P1RBaaQNB3bL7Tt8veJUtjPz/UUHqftQnj6Yco2RbDAxgR3almSskyZ+Tbc+EbiHJOYp7zguPhgLsnFTB592q1Bh0ZLkJmRz9jn8fLxqBkYjJqBwbi10F/p6yhrNB28Tu7PwNWnAQDDZu8Xt2flFqLX5J2Mx5yy8hSy8wqxatd1cZt3G2p8uP+gbXKv7cRBaqjImVsz5e7zK/mQdRK7I5tTKlhrQvVqFeHduCoAYKIfMRpvW8EMC9ecl1vrx8LMEB0HMc9s/hsp4Beh36O56PdoLsx06WtaqbKfIYda3JMrKMaMiH7iFx1MIW7qih5pdnbriS+T6Eerzn6iF1siPByIQYN7b1QLe338gfjSdrKVzBx+mDH5j+jRMhEJ9kq9pPHuRZ4BSv2Ri/U76B8WWrX1hL2jlVKvxk1daY8homP9haTXv5HWAYTjU9DWMHQO2olzD96jfjV7cduDN7Go6WwHrwlUh0tVEQoldv4s9q8LG5ecU5Kwnp+kXA0kEbomkzQ4s8T6mJsnPzSYW6A4tE9bGOvrkdaLs8j3ZnmiRxkKf0gijXQMFUcdafL+lHWaVhiNie63MKrqaaX6Vzaqg4nut/51ogcoQzM+bwdOFdtZP+urmo1djToO4pyelfNP49ZV+bGfAzoRDzxMeUBB3Vsofe42ncpmrLyrA3HTtqtAxERblzPF9DVn4FWXcJd69JpwLdm/QjJCZGFqiDMbx+Dlh0TU8yR/ce89+xQ6HDaWbqWOGnm39cT9m/KTX6XZufE6pc3YhL4y/e/A06IvPC2Ias57v7TGiKraqTD99+yeAIA+XQnnnoDRRNiRKPDj0OZRAEDK7wkc2x6BY+UncMpS1j6T01+HYk2diXAzJcJXjjZdgg85cahqao+/P0hCAg7FX6Xk8xyKv4p+9m3AZrFxtOkSzH27HcF1p2BmxGa555z/bjhW1z6Bk4lb0dee6vhTwqefJdaG6BHBYbEQMzmQIrCmXbuEnu7MCeWrRvug/cztKOEpF3MuIjOvEACwdIQkpOXUm/dYePUW3gVp8lD0B2mkHd0+fm8GY/0GcLDaKG5LyvobOYU35R7Durwpwq6/xTR/ahgOW4WC3PLqdSnr6lbWub+JeB54snWyuK1H8+qUtoebNf+M6xoNQ0k2EbrFKzgIXePRYOuoFnIqTX6SZF99y+0K+xvZhCM/yennmvL//5om3BvbxYhnM0pyV8p1qxP9fbRxXmnez5pMKWIqPQMEgGQ+YFheefdVJgTc1+JlfYuNcnoSKPP+GHAMcDB+L4Y4jtD4+n4HhhwLpcPWXnzvhgYVL6h1Hr+Tp3EvNg6AxMJamo3dfdQ6rjKUGeETlZ2Otc3US4qXZtbS3pi1tDce3f2ERUHH5fbt0GgJRfz4rNiDsNnEVHjXFXtwcbZ8w4VZSzQbcSgtohKIWOGkNCJJNTUjF+c2UWewvsSnoaqjZGTr6sOP6OhFfSgb2Lkevnjao6ZbRcq2+Sv6UvJKRvTZhL2nqAI2P6+Y8ZqHB+3HvjXMU/VM+IzeinkTOqFJXfW/oKQ5nzAG3R12QggBBjlT49nLOkyfyYzcrShnqrr9qiyZuTthaTpGcUeAFIIWWo+YAbHUM4NX+VoAgA11p4i3n/emWmBKt1nqmWHLz1wf6f3o6Fv5ZzXxzHt4n/McC6vvJm2vtY06OhzuP17uMdXFwsAAWUVFpLYCLhdGuvS5PlZmEkewrnP/wcXloxSeY2yIpPhgtcqS/+c1tx+gby3l7Lz/oDolvER4VCSHqtpZzEFqjvxR852HHsC3dyNKO50ttSICptOXVFDW1Y2f6Q9hMflBh222AGyasCl+WisI+V8lDSw96NhQB714ya5g6bcDx5I8+y8svgd+ph99WI4gG7zU+pRmHdtPkH1UERaFgZ8ldQ9gGUKHIc9DEwrTWsnNIVGMQLykY6CMO6fqZgClgVCYCxbL9JeeU5fDQeTcqSjh86HHoRbflIWty2zBXnoofn8cjZxwL+027qXRD5j+EqtrhQgAsJFReBfRGSthY0IMytqb+YHF0kVeyQe8SR6BZg6S4uxcfjp0OVa4H18TNay3w9KwGYp53wEAxbwk6OvY4WFCQziY+8PeXPHzwe6+hENvaebyMFFmYiAWPafOAhyKV6zoP+XE0bY3a+mOa88W4NqzBRg/nfmGI/3Afu3NF0zr1gLBFx9g3YV7OBOk+kO4upw+/kxxJxWo6kiEyzw+HEj6KUK0Li16AJBEj56ujtjYwEBfl1b0MPGdwaShVxtqxXCR+JRNYlSGoBVnELZrnNZEDwB0dyDC/VhgQ5/za2/+pQ1fkI7YJML+OzNvz89WIllSKCyCQFiAYu5HfE4k3mvRz/iUjigsJn9Gv6b5/tyPWcz+LhqUI8IJV9Q6QhE9AP2Mj6UBc/7f5sgbtMvK8NKf6ubUYOcWmp4SNk0kxGtSRo64Pg8T9cYF49mnBABAQC9v0rZetTwRk152DFP+X7l/Zjq8e60VvzKzCzBqkJdWju3Tk772y6k7s9G54WIkxKQhO6sAnRouwoAR5M8HL9kVwuJb4JQ7Ch3bKOjYRoJt2A+CHKpBCi/ZFUL+V3DK7SP62rwGhCU/k6pVm52UhZ/eRyx6OBYh0LH9DLa56LuCLHp4qQ3Az5oCtulc4jqsHwHCQlJytybIzmIIBTnIT3L8+XIGkduhOpJjyH/9LoztJEK5IJm+JAQ3f494WX0xKB9p0TPqiHTYlYDaWYto6/1pb9sZE6tOZXyVNl3Gyx90IWDjQ1oAyhm2hI1JTziY/wUrw9ZgsYjBOBM9T5LoEQiLocuxglDIh0BYDEvDZqRt+jp2EAr5qGq1SCnRI00lMzPFnbRMmRE+D5Li4HRgpfgFACUCLtZ+IuJJhz8lHo673iOmtqPzEjHg0Szk8PIAAOs+H0A+jwj16HF/KiJzJTevnv0bybW3FtVC6FCrKtrUcMHUrs0R2K0F9HQUjzrI2lErYnagpBha367kB5qY6FTMCTyq0vGYKa2qJPTYVbLU+BiRsakAAK9+60g/Jy4iZu4OnH2G7NxC8Tqg3Zo5skTnUIuTasr5Pfe0fkxV4LCtYGcle2MkBCeLZQA2ywjf06m1N4pK3iIlcxapzdy4P6VfWYEn5GJGRD+s+DieMcdHmr/qE/W4vhVk4G7KJwDA14IMCH/+H6UWSfIOpZeleZYejSEPJX/bepeYC9kW8eQ/PDWr7kRarzcumPElzfAO5ErnM1t743G8/GKbf9CM91/JtVnef6O3cr1/Zrr4NWN8h19xaTh0eRomD9+B/m1X4eStWfCbRA2t41iEgqUn+tywwTZfQTsjQwijKLD0fgo2lgk4lsSgAj+9p0bXKeRGAOwKxPENugLggG3Yh+Y6eIAgixBGxj+jMdjW4n68lFoaXYcIY7t4GFnT2ZbzkZ/k8lMA/ddQHABUkrNIvMxil/4D6/0YyXOckP+t1M+nDWqZ15H7Kk3O3X6jdF/PCkTusIM58X0fkUIM9Mdkrqb0ZbOIVAQWi4OWTpHidi+HcNI2a2PVo7bu/qUdcwxVKDOhbnFDZ1HaBEIB7AyJGQlLPTPsjwvDoSaE3aeLiT2ONVuJZxlEPk9gtaEY/2IFulRsjnPe9COk154tQBev5ZSib0N6hODoJWKqrcfqfSgs4eLaPOXejCWzTmDd9uHK/ZIybN83mlR129nFGu07a+fGLZ27owyyM0Kqsu/MJEq42+Hd9zHYz5thD4Ke/SXhHvZ2hHiyNJeE+ojEDwBsO3Qf2w7dBwA8fBENrwbMPv+aks9LRSXjRriYOA5d7ZUZQVGO7iOVzx8rDXj8VCRlTEIVW6oAEwiJgQO7cpsRn9KRst3Jlj7ul8XSh1BYAhaLnIja9NhWPB6gfmjdtHsXcSqKWi+hiZ0DjnUeSLOHhPlvh6nk7jahYRMAQI+7G9DSuhpa2rgjuTAbyYXZaGCl3GxiIysXOBmXBwA0vLwA51tJpu9ZUH0o4uXWqQpne2T7y9J0I5FXUHUF9ThfZv9a567/IrUdEmnNDKTzgH4nyri68bOmQMeWPlxOESx94n4m5Mo37JB7/h9ELL8OrdAgwxMXAGUYlBSqNhApDxanIozt4sEvvoeiDFmXWT7ykxyhY9Qf+ubUEF06dAz7au3a/ku03kRvnU5F8UC0Jvzq96f7pB3IyM6HXQVzJCZn4skh4hkst6AY778kYcpqSfiyaBsANPFdB9vyZkj+kYOOXh5YPJ4oOjovNAxx3zOQV1CCeaFhAIBlk5TPk2lm/wQA4Gw5Q+PfraxTZoSP04GVYvFT+9gGRAyYAgMpt6a4/O+oZ+kOCz1T+NwLQFiLEPR6EIgSARcXW0iS0trZNEbXe5NJbdJcejiX8oCe8SNPvHxuBiFiVp+7i4svPyG3sBgvVxOzTOt3jMA0/72kfd++Uj65j88X4EdaLh7dj0QzbzcsnH0SfQc2Vnr/fxt7t90mCZ9JI6k3OOkwxMQkwkc+M1vy5fXwhOQf3tTYAFf2KlcEThOuf5uBxPxH8HN7gAKe/EJi5pZGlFm/sYO3Y9thYhSls8MU9BjZAg8uR+Dgs8XYt+Yihgd1xfKxezB320iM9FoK15qVMXfbSAxvugT7HktmJgO6rUfIhWno4jgVF+PW48ubRLjVdlB4/Xm5RbRJz6L8HpHosTQh56+xWUSol4FeTVSzJ2J3ZX/GJbeFky2RuG1qJHHBkRU9APA9PxeOu4nRI32ODiKHKx/HK9qPjidJCXDcvRqnuvqigU0lyvbgyCBUNHTCjIh+sDVwQHJRgkIRZKJHXP/fdfrBkEMsSwuexbX60C7LsqwOMbu0tdFIbPp8HSvrEnXA6tpVxMuk73KvgQ6RmNl64RF2XnpK2d6jWXUsHMo8e/B4MnX27g/aRV2R491rLe6fmS63T/vmy7Fqw2DUa8AsvqUHz6TZuCIMk2eTH3xkzQ3Y5qsgyJ4pDhPjlL8Alg6z8QYACHnREORtBHhfIOQnyO2rDELeJxU6E2G12gprUwaOfgtx+JuA+x6FP7qIt/EKjoOj1wI6hooL1upblH6hZHmEv09E/er2cvsYVrghrnsjW6tGepbLwOoIZV91+ZadQzExECFtdsDiKB9qrw7qvj8fct7hU85H9K6sOLJAmtSMXJKgkebY1ZfibeOWHcOQ2ftxcMUwNPFdh/1/D4Xbz1SGJr7rEDisDcxMDLBskg/2n3+Go1fCVRI8dPCFPLxIP4C4vCfI5RLFfNvazUQVk6YaHZeO/9s6PgEPiATyAdcOQygUYrAbMR3o6ygZhTrbXOL6ENaCmKI705z8Qd3SYDZ6PQjEoabqF4HruXo/jPR1cThgEGb0INexqVFH8UOnPDgcNnbulxgMbNopefDs/XPmo3W735Gwpx2OXQkUO+bR8fk9eaq6XHlycbvZ4zqi1aANuH2YqM/w8EQgfEZvhbWVKXavGoIreydg5qqzSMvIw+5VQ7T/C/ykfSXJQ3e/KvINMg6eC0C3FitIbTFR5KrfLDm5SwKBEOVszGm31W1O2GVeiidu/m61HXBi6030GycpQrlp32hMHL6LtF/vtqvlhnaqQ0JqdwiFXLHoUUToa/LobTFf+bh4eaJHmj4XD+Hl4ImwMjAitU91U24Elo41Hy7CQtcI3tbV1D4GAIx7tgeDnSRx0BmFhZodr1szjOvWTHHHP5QpROJG1s76V3Aj7DVF+MjCNuwDtmEf8DNHQVh8F/wfxAM8XagbL7UeIMghN7KUt6PXJix9+ZEEpQVbtzqlnktx1kSlhI+AF6uRQ5wi5gSfR25BMdo3c0f31jVx7PJL3Hoaie2LBuL523hs2H8bXvVcMHZgc7BZLIxbfAyvP33F4yOSh2+2TlU5Z5BEynD0tHcv6leHPp/o38LJxKP4XvRNLHyULWB6Z89kNPFdRxToPTCNVNaieyuJM+uQrg0RuPaMeF0kegDA0swIu04/xrRhrbXwmwAn4icgpZB+9pYv/PfXFBRRJoRPSPPuiMvNxLEOgzU+lqwYUpWzM+SHiJmaGSI3h/wQ06XZMlx6xBzPXxa5n7ob3tZ+Ku+39mNHTPegz32xLEf9EhzVfwv+OU7vliUKLxTh06YGfNqQb4Jhu8ihUqtmkmPJV85Q7L1fmugb0DtzdfP+Gxfuz8HlBMLV7K9FRLL68CAiBnbuNkL0Ss/wSC8DwIiZ1IcWadEDAG4e9KNg8TFpcHTWXh0KB2vV3O3WvrxPWtdRspaMk5KiR0S9w5sQ70c/Nb/k/Wjk8bLRteJQtKzQXe5xErKz4GBugettqSG36vC8M3lWOS5Ls6rYfyi7fMtciB+5VAON2g6J+GedJETqzkny/a5VX6qFqzZRZaCOY0nMxgtylkJQsI9S3f3nRiKfxprsYqfK7Iu28jQ4lnsUdypFqMUs6WFzHCHgE7MmRT+6wshW+bIPqpKTX4RN8/qj6aB16N66JgZ0rodbT4l8jIY1HVHVyRrjB0kE49aFxGw0ny8g5cqyOLYQ8pOJbcV3wNFvBaFAqr6RlsXu8q7M5RqYZoIAop6QvIKtKiMsAFhGivvJkFT0HeX1VP+uNdDTxZNDgfgQk4ymQ9aRZn8ycyRRJFl5zINmeQXFMDdhtrRXhU2f2qi1Xzb3Ow5ESwailbXC/p2UGXOD1pUk+Rrj7p6R01Mz4qJTKW2NvSSjHH3WHgAA8AUCfEn6Qel76kYQpY3HE1DC58oSmyP7YWfUcOTzCHenM4kL8TT9GNZ+7Ii1HyW5HOe+LsGxeMnvxxdy8U/0KGyOpE9il96XicQ44m/Yo9VKTX6FMg3d7EpxMe+XfSauPplPaRszcCuCl6vnr18aRI+QH9IDAKERj2nzYM76DEG83wzE+c2gFVCJuVSzgQXvhmFB9V1YXfuEQtEDAD2PHVLYR9t0mbANd14QD5etR4Xi9nOiKndkfBoi4wk7+nHLjmP0oiOU9tajQjFrg3JitNrKDai6IpiU50OX8/MH1YlIsEd2QRiqV46gvADAzdkGADB6cHNwOGzSSxu0b84c3fD35mGUAqZhj6n3CmnYZvMlgkfKrZGfQTxgyooe/HxApkPIpSZaC3Ko52cbyc/Xk4alxZmGX4GhtSSXUihkLpyuDT5EMb8XAKCvKxnn3n78AQDga3IWpZ+RtSSktiiDCP0vSJEYeJSmeFOEdD6VdD0h9Y8n+f/JT5Yf4slEz0p9kFqcorgjA57Otujemlx7b/UeiXPo0m1XcGo9UdIgcFgbNB0iGdzn8vgY1VsSfubhYouMbNXy3J7+2KO26AEAc13y4GtifrhS+7muWS+u3yNaln6VJmVixgcAptRqjqBHl3Ai+g2t0YEI0cOkOqE82ZkF8B+0jdK+NHiQeJkvIB69OGw2Bm88gucrqEXRLj2ahy7NltFem6rXJRQCHRur/zspIuRzdwRUIz8g9bJfTJm5kV4XLQuEAoxyIUYCd0QNhb/rAXH/bV98aWd+locMxtyAw5T2wgLyNKkaztX/StT5TNy8/BarFp5Rej8Wm4Wq7nb48imJ1H753CuwOWwEzFLNaeXz+2/ifKzS+EwysTb8PqXtte8kWOoTuUcsEALK98oxPPguiT1vfmI7ZdanZYUe4AqKocvWx6H4YPg6yk/kl62zo00KuFxK26i69fHuWzxaNXAFl8tH73a10bphVbyPTkJ1Fztxv87NPbBqDxFe6CZlPd+7XW1MGtSC0l+WO9GxEAiF+DJ7KknstK1aesYg/294VlL8RT+8XxNKG1N+z4yAQ3gVHidenzmFej+VxtbOgnHb1fDFEAqEyMkphLmFcqPZQt5PW2OWJMeWpVcXwpJHlL68tObMBxLIDDIKqf8HAMA2WwZBwVH6WSYZOOX2g5fsytxXkAqwrantSiIUZIDFLqdET/WslWXzZrRJ68ZuaDU8RBy61nTQOvHPx0cCMdu/A7yHBOP+wan4q39ztBi2AVd3ln7OrDbRMeqP4mzJ4GxBSl0Y2bzS4HhDUJwtyY9T5/3paNsVp74eh/8LicmV9LIsojC4Jr4SAcNiAXNGS3I1dy/xFW9vWN0BlWyI//F+Hevic3yqeNujA+RZ5IbVHUjHZsohEsEXcvH8xwHabQ7GjWCpZ4+IzFO026Ux07VFDpcQ3ucSg5Sa9RHl7/yOOj5lRvise30Pa5p1gbm+AW58jUK7yvKnz2VH03v2b4RRE9tSQo+iPiVh2l97UVRIf9OVRTrUjU70AICODhu9BzfB6cNP5F5XgyYuqNvIGSamBsjOKsCnd9/w6K4KiZxaIKDaeaz/1AVCoQCBHlfk9pWdwXmQthfhGadha+iGHG4qqV9NC/rZnoZNqe/b+GE7KW1Xn5bOA3V2VgHeRyQgNioV714nIuYLdRRs7ZLzcK32HNVr28PJuQKcXKw1Dgu79mwB4wyPdLtzVRu061IL5pbGyM0qwNOHX/DqeaxG5waAzfvH0J7/4ulwXDxNPJjp6HLQoWtteNSsjJJiHlKSsnDv5gckf6eO+mkTdTXuGZ8hYtEjzaFOAxTmAbW1kRgQ0Ime8Q0bY8tzsllAs93b8chP+2YANbZSjVbmereC3/XDaD58Ax7smwKfFtXR0m8j7u4mjFS6T96J8xvH4NHrWPyzSDIwI93ff8lR7FhAHi0/fOslBreR1HUZd/I89g7sTTl/nUq22vr1/qAmgUtOYt0CqpPU6hBf8bIy5gaKYLFZjKKHKUyNY7mDtM42mQpB3mZKfx3rR+ClUmdhOOWOgJ8xiNrfNor2nKJ2pm3K9mWbrwLbkNl8RBEFKRIrcrZudeibLQNbT/L/JOB+QFF6X9LsjYHVMbnHlA2LEy3rmS2BjkEbCCGAoOQ1eIXHwS9+QNpPFUq4PNzZFyBel87dEXH/oOReeG8/cxFo6WsuyZXksLJ1NLTxlskTEfJTwOLYqHQIwwo3UZhGhHwLBRk/r5MFPbPF4Bi0AgT54HPDwcv/BwIe8d0q728p9/0x7AKhsACCktcoyVkMoSCdtJ8I6ZweZXN85ImStMw8xu3z/Dtinj9ztI0isSPN1s/k49AJFmWEzxDnA9jymTlksaxRZoRPYB3CFnNeffWm3M4ef4azahQBlR3R7rVmPzrVqSaeFh7RilpJGgDGTukAExMD7N9xh/HYL55E48UT5apnlybT3C8BADZ86oYp7szhT7IzOOEZp0mzQNL9DsUx3zQ7+NTGtbAI8XqUzEyEtlA3lCwvtwivX8Ti9Qv5gkPV2Q554kdEzJcU7AihFuvVBorOz+PycensS1w6+1Kl44Z+WY8iQRGCqs3By8wXOPvtJJbUWIndsdvRqFxT1DCvhddZLxGTF03rbDOmJrVCvSw1DoZQ2upZK+/iU8TnwYAjuZ1dTT6CjraDGPtPb9qcInyS8/IYeqvP8ffMRf6KSrh4sI/4P6pSyUosegDg/EaiCNzKKeQwPen+sqInv6gEa0/cJQmfwfVqYen1O7jiTx6BXHfnIcY2Vfy+/EE+LJYOvmcuQUVL1Qdynr2K0/4FqYiOzVsIchZBUHwXAA9sg05gm1GjGQBCcAhylkFQeBQs3brglNsHgE0788LSa0j0z54DQeEpsAzag2OxSXwcpuMLSx5AkLMUQv53sPQagW22kLlv8QMIchZBKMwES781OGbLSbNUmiLgvkdhei+F/Th61Nk8WehygkpyFqAkR3sDgEsna+bkxQQ3TxIlY1jhttL7KZMDVZBKfw+SJ1TYOq4wLH8FhT+kC9MLib9lDuNucjGy/YCCZLKxlLbfn7KOJrk5bJb6VuO/erYHKEPChy8UwuXgKsQNnYWt755gXA3FNxNNoXuwPTp1MHxW7EU5E2KEjEn4AMCQ0S3Qa2Bj9GqzirHP70Zaupwc5QAAIABJREFUsExykyj3puV9sfZjR+iyDRBQ7RymuV+iiBsOS5cxj8fXaQOj0cH0BT1IwkeW+StVs338N6GM+Pm3nX9SVcmNqZ5lA9SzJIod+lX5C4fi96GGeS3UsaiHFxn0Aw/9XBW79uSWFJPWt7eRXxCxh4snzkVLYs13v3+B8bUk94wn6dflCh8A0OVwwOWTa3o5b1yHmMma1bQSMf/2DRx6S/0/EB3/8Er16n8xEf2dar0+v31rVF0RjC2PCJFXwuej1WZl62b8QRFCIQ9puTuRlkud1a7tkIh+/jto9lIeJvMURUy6EobQTko8CLMMiVkSAEPOnoRruXJYJKfUGNtsHthmyhv5sM3/Btv8b0p73IdvcPKkWtGz9JqDU165wtEs/ebgVLihuKMK6JpMATdvg1J9dYwGQN9ceTMWY7t4FKa1Es9CyIOt4670cf8fYet6KG0woQwslrFK74+e2WKFfco6hfzSjfQoy5QZ4VPnmORms+fTC0bhc+3ZAvg0/xslJcrb48py8noQzMypITQA8D4hBW1rusLSmH67LMYm+rj2bAHiY9MwZoB6hS5XbhqCeo3IU8j9Ho1Dn8qdMdBBcWK2PJgc2LwqDINXBUlYH5vFofSd6h4m93hMxwYAE1MD5OXS5014t1EvifDfgkhQz5xwQO0wtl0MTniqnD94+QVcPqde/PPVJ/PBYhNBais+LoGlniXGukzC3LdBqGhYCRNcp2DR+zlwN5WMkjHlbblZlpd7rtkPqZ+jTk5ucveZUd+bJHxOR70nCR9n4+qYESER2HR1fD5PmALnjVQXSFHb41F/wcbYhLJdEUvv3cae1/Szamvbq1coUhkiYujrBH2ZPRWbHhBhufXXb8FZP1+4WCmTx/AHRSiq4RM0vgMa1XGi3aaMxXXYDfWKCRro6KD2jk2I8J8IAMgrKYHX3h3i9XVPHmD/m9eI8J+IF9+/YeDpY+ALhQhs4qXSefrYT8CpxM0AgIMrzmHI7B44FnwJA6Z2IfXrZO6HK9m78e5RJGo0o/5vn9t2Az3GthP3+13omU6Fnik5NHbi+lPYNE318LlD0V3h63KR1GZY4Y4ml0eitHKFtHX80r6+0jiHOu/P6ei68LLbDBsjIuRTOsztVdpyfMu7Dp8qio+byyuEqY4hTI300bIBfQhq29vTcLM1OfGfLxSALxRAj63a4/yVb5IBUkfj3zv7L21mEBU0DYVcLmpuCC212SCWUChUtaB4qeF0gHD+kmduIA23hI+t668g7LTi5FK/8W0wcIScREwtsmXtFblhdxaWxli3fTjsneQ/EALAgx/PsT/uFHY0+O+6ov3X+RqfjrG+2+WKdQNDXawMHQLPWvILzKlDSlIWls0+ic8fmAto1mvkjJWbtFcbSToHh8lumq6vsvvI7mesq4cPQ5nDL5kQCIVwDVXsIDOxYRP41qpNK4Tuxsdh7+tw3I2PU3gcbc0m0bFo/zWcf/xeXPT0D7+fEi4Perr0DyTKFDBVl5rbQ/H2r0moEroOsZMC0frAbtwe6ide5wuF4LBYWPfkocpiRxppodKr4jic+U4/+Cfqd2XfPXQa3oI043P/3AsAgHePBuhfZTKOx9IXHz8T8x69nKvTbvO7eRK721LzpZThzqsotKrryriuLoeiu4IrKMCIqkR42MGoTnC36IGYnBtoYTcftoZ1cC95KVrYau5OVha4f/Y5vHs2/N2X8VtIKXgkFj7S3Ps+Gi0qEnX2TkfXRW8X5oHISeEhcDQmci+nuw/A6GdrYKijDycjWwS6E8660sInoyQXKz4chD5HDwuqD1dZ+OyI9EGJgHCAa2M7HZ4WXWj7iRzfOlVaCFfTlrR9pPsBqoXNua5ZD0tDQzyfOI5kdPCfL2AqQlnBI0JXj4PJs7pisoquVbIkFMRg3Wdq5WtZQuoqV614/PROGD+9k+KOcvicG4N5b9dgQ92F2NFgJea+XYPlNalW2qpw5+pbtOoosU1cPvM45q6iWlWfOfwYvQZrv0KvMgS8kh+eBDC/D55zg/Fhedl76KvsaIWwB3N+2/lt7CwQunf0bzt/bE4mqphZKt1/jbfqsyJFPHrzkui893AxoX9YAgA2iwUDHR0U8eTPIG96/gSbnlPNTFSBTvR8+5ENQ31dlDNVvX6ELNHfqfb7f/g1JGetBpefDHsrsohmEj0As6ubNmhuTw4BMtbVxfQbV9DHg/hfmHmTmGV1NGd2hFOGKRtH4PiGS4i4+xHHokOwf/kZHFkThstZ/2BYjSA4eVbCkuPUAYm/R26Fz6jW6O7fFs+uRMDC2gzePRoodc5VL++imM/DgoZt8T4jBW4W5cECUPPIBrwdRD3X2iO3cfTGK4QE9EI1R2uMWXkMX9Oy8HzXNISevI/ElCy8jU7CpL7elPXLTz7i5O0I/DObyKdrF7AVnlVssXEKkfvjNW4jikt4CAnoBa9aVAMKkegRkVUchzYVl6G8ARH1oIroSc09hKyiu3CroDh88ml8FdiajYKjpWr1BQu5kXjzvSMaOzJHKnyNSkZaYjrqtpbcV398I0pljKk/G1lpORi7ajAqutjCo9H/l3ukSNwk5d+BnXErlfZtZV0XfewlcabuZg6Y7j4AI5/Sp1L0e7gQN1uvR1SeerWxpPNyWKzfW9nm+cRxijtpkTIlfOiISQ+Cs9UayjJTn38b0g/6umw9rK1NTJNWM3XGiWaS0TNNRQ8AsDlsDO++AfvOE18O9268h0juXTr9AiE/676MDeyEM4cfIz4mDVPmaRZqV5osPHsD5159gJ93A0xuR4y2LDhzHQnpWdg7mghzyi4sQpvVu3Bvlj+M9fUAACHXH2H/o5cIXzhRfKyO64hRyx0jesPRingY6LnxADrUqIrxbUo/3+y/zILH13GgI30tqKD7lylt/avWpOlJJquYHEZpIeP+turjRMz02AQXk+rILEmDpZwCcx/GByAhOwut9pVO7ks5Q0O8GEMNXew8ZydSMglDBUcbS5xZNEK8rd447dTZ+fIjHV127seX2cSAgLSltajtD+rz7qsH+II86Ou6oJgbLRY+EQn2pDC4a/c+okML1UN8lXF1a998Oa4/IA/csVgsjL10HivbEBa5bBYLhVwuLkVFYm27Tjj18T26uLqhVzVPukMqTafhxINa/ynEaPGwub0wbC4hCva/k3wni2aFRP13PJUYKARuHSVeZprtkWb/x5eIGBwAnlCA6uVscCr6HYQAzPTojQ2mD2oNXQ4HXrWqoMEosjCd1NebNMMju965iQdO3pbk6d0IIR7Q/gl7ilE+jbFhck88ehtHK3oAYO+X1hhR9TYORLWHpb4rskriEf5jBzpWDsaBqI4Y6koN830aX0Wu8FAGTfeXR2VXW4xvNh/nUyV5beUrlQOeR6PdYC8MCCRyy+6cfKK08Fky8SAWKIg46Ow5B5c/UPPFfiWdzEbiSg5z8VzWTzGhquihQyiuaic/KEvVmR4RbmZt8SbzLADgZfpReJhrNlj/b6JMCp8S3nfo6VRECT8ZmQU3ASuQlot48YhM9UetildJ7QAQn70PjubaTRouLS4nnSStcwUSq8ebKQ/R1kb9EAQ6nt6PxL7zU3A97DXa+9RBAynr6c/vv+FqOJGwJ5rxuXBCdZe8X0VSVi4W92yHxT3bkdqX9GqPlJw8HH4SgcFNasN3+zGEL5yImvM34O1SQvCNa90YAe2biWeIPiel4WqgH+k4om2JGVk4+/IDetZjfkD4XpiIioaSEDUhhAiKGI6qJtXxl8tMjX7PLg4BEArIN77LXxU/HMjDfWEwPi2mf+i9HxWHMQfOMG5Xh3vf4hi3Hf9Cdj3zq85sJiLNg+/kY1a1sCKte5pLRo85LMW3OQdzC8RMDqTN+dEEJwtL3BrmR7vNrpyZWPhYmiiXU6gqMy5cxYA6hJDMLiqCnZkp7k0YjQbB6uUj/oEMX5AnFjgRCcxhqkuDL6olfNRlS+dupPXzA8gPlbGTSi/ksrQQhbm99yXfm/q41EAfF2YDlRIuDwH9JSPpL/6ZJrOdL3ddHkduvML6ST1ot0nn9wx1JTt5fs1/Sit6BMLSqyemTaRFjwjZMLdWfakDhkNbr8KB2+p9J/5u0cPE6WjCAr23yyv0dH6GC7HN0cXpBjgsA1I/L7tNOB/rhe5VHtIep7e9N3zuzUYlw/LY3jAQ8fkpCHgZiqqmxH3laAIRPrYr5iJGO3fFca9FCHq9DZZ6JpjurnwRYBFNK/iLhU9mSYLK+0tzNHaMRvtnFRXBwkDy9zr2htkNVRuUSeHDFaRDDxUBsMASZ0xLlnXYZqhV8SqlHQAiM1aqLHwcjJxpw6eUCbvShLqWTXAlmeqR/ujHC2yLPoht0QcBgDTzowqhX4jktUlViWT3hs0IoZOXU0jpe+38a0ydT76Bm5opfhiTPYem0L0PKUXf8fdH8hf11KNhODqW/v2xMTNBTFo6HkTGIT2vAM2Wb4WpATEa+CAyDjNOELMMFkbEP1o1uwoIi/iEGccvI3zhRBjqEU5KzZZv/dnPUK7wWfVpBum6p7wajJYVOuNt9gssfj8ZC6urLlR8nKaAz1OuSF5Gag586xEhDZqKIm9XJ432Z2LF87uY3ZAcH0yX27OwcVuljrfoyU3SegfHqqT12hbNkFAQKV7P4qYBAByM5JsmiMLRNBVAZwf4opaN/Fo5u6cPkLu9YTV7bJ+ifN7CqHXH8SqKHPaQkJWFgBZE2GqD4K3iWZ7Q3qVjffuH/y4F3Fg8/9YRLZ0iFXdWgEBYjPvxNbVyLHmsPHgTs4YQ95S+8/ZSRA8AdGhUTe66KMxNmlE+jbHy4E2x6Ok7by9OLhuh9HVVNm5MacsrfkW7bKIvqS3EAgdP46ugskUgvmdvgUBYSJndEYKPiG8t4VJ+A0z1yeGDT+OrQIdtASG4qGQ+CQmZRO4w0wxRxLdWKOLFa20G6UdKtlaOU5aQztthgY1uVSS1mET5PQBgY8Qseoh9WQhrIamZtKl+AGn7QIc2GOggyaOx0jPDmjpj1b5uXbaB4k5KkMtNxY9iSdmWLpVUc5WNCppGMjcQLZemzXWZFD7GesQIpR7HBvUqh1OWddiSfAHp9n8btgaVocfWR4mAsPIVPTw3K98A5rpmqG4u/yFNEVF5Hxm3ZWcV4MXjKHSsvxBXwxejon05HNt7XyX71IisZ7TnCLgThpBWPtjzPhyLntxE/KgZmP3wKlZ4dURqQR6eJCdi2dPbqGddEdva9kTAnTAsbtoO1+K/wNrIBK0qKy7Wt6Kv4mnZ5m5OsDEzwdnJQ0ltt2aMgYFM7L1PbXf41HZH7QUbEbGEqKfyaK7qcacpRd/AAgu9Kw9D78rD1BLPA2rOVlr0AEA5azOVz8FEaq52atn0dPHEWSnXtW1vn6KedUV0/ClQ6ETPnvbKOyelFeaT1rtWIdu/KhI4ihAJoCtRXzD+0nml9rEwMMBLf+1VQq/rSrX7lYdrxfIU4TO5eVNMPhOGm+PIs05P4hPR1FH7Rhp/oOfe6elo0z8YE4a3BEdHElvfs2NtjY7bvvlypfvmFr+Dqb5ia3kmjHSrlLpQUYXEgm+Y8WYxjjRhznlp4G6P9Ufv4Gb4F+ycKX+gQVUauNtjWug5fE5I1cqxpQWO9LI0GQVXxCKkkvlEPI2vgndJ3VHDTnKPYoEDlpx6RjocS9SuSMwe2Jn9hafx9N+3b76315romdxvM2V57QF/6P183qhgZ47OnnOgo8sBj8vH6KDO6DPSGwDw4n4kzh14hBcPIimzPp09idxZ0X6AZGaIx+OjW6358BnUBGFHnqBmwyoY6N8K9bzIg2R/INj0qY1atXz2RZMHBpxNVTcR+9W1fMqk8Pl/Yk3tvbTtmooeOkTGBiLjAlFoGwBsPToOeno6CFl+AQFzu5H6M7E7lj4PQRSbOrJ6fbxOI4qXWhkQydu+V47jem8/3E6MQeHPhHQhhOh6dh++5hGjQfGjFDt6VSlviZknruD6+y+Y2LYp/LzpE2OPjhsEr+Xb0KmmG+Z3J0ZLToW/w6pLd7FzRG80drZHel4B2q7ZBQ87a7Ho+bB8Kkb+cxI5RcU4MX4w2ExezTL8/XE61tXZr1RfJnIyJQ/10jM4nStPputO4tPLOLjXc6LdFvE1iXZZRGJGNqafoubcqENISx+S8AEA/5tn5O7Txl79RFhbI9Vtp5Whk2vVUnVik0cdF+ULuAKAS0UrStvwhnWx7MYdNNu4A8eGSh7Otjx8iqktqC5Ef1ANA11XRCTYo3I5YqQ2LWcHvmcthblhB1K/1VuuomNLT0TFpZEPQCN8ZgQcwqvwOPH6zCmH5V6DrR3VoKCkiCt+qASA2MxglDf691RWB4DObtSQqMuRqtXMa9fADe0auGHawFZauirqsZkY5xOMlK8ZWL5nNDzqaqfejPSgr4j8EtXCgkSiRx4CYQEKuVEqiR6696ubb1OMX9gTG08QA0KdPeeIl6U5f+ixWLDkZOZjgNdysfBp4O2GBt5uYpEji7QYku7TrdZ88bYWnWpixvCdWL2POSSLV8KDT3nqdtmcnpi3iRjvRY5wOZmwCSYWxqS2TmYjSev129bA8jPk75LUxHQMqz5dYb8ds4/g9OZrCq9tUovF+PI6Tm4faSa438TmT5Ioi02f2sBM1w7DXA4x7iPidvJ6vM8ilzzp5aDYIbUs8J8TPu2rfMT1WA/Us90BK0NvrR47KSkLdnYWKCgsgZGhnri9TadVuHVlJvr7bsHRA+PAYgFtOq3G7asz8eRZNJqo6GwyPnwu0oozxOvqhLolFMSo1F9Pj/goiESPulTduw6zGlItD0NfP0bo68eIHzUDrnvWob9bTQS37Cruv7FVNzQ5uhWrmiufYLeqXyes6ifpL+3oNq8bIXIMdHXwcC55Oti3SR34NqkjXrcyMcLrxVRRsWeU8mFGxYJCxOUTFcl1WOoVHQSAN4+/iJdVCVur5GyNbzGp2Dr/JEIu0rtFVbGyRO/txEPUgJ1Hafu093BF6EDNPgMiYkcGocoe5UxH7vTVLEa4rLB8/UXMnUa4TLbstgZ3LwSJf756k4C6tRwQsuMmTl94CWenCtgTOoLxWE08VHtYYpohojMx+GNsoB2q2RGuXdGpgwCwkF14mba2z8wJ9IWg6Vgd4iteVsbcQERHw6Gk9auFB/D0a2sU8YhZwIRsyfdIc4fX4LCJwSieIAcPExpAl2MJLj9T3Ed6dufZ13Yo5CVQ2kUU85Lw5Kvkvs9hm6C5A7mW1d04iUhoas8c8vNv593zWAT5bhOvTxuwBYDqoo0OUwPlnO805XkCsxNmaVBXKt/YzNJYTk/lMS8nOc6rx1HiunR0PLsagQX9NqB6k6pYd02+A+t4rwUkMdHJbCT6OkyktNVp5YmV54NIbX0qj8epr1vEbcOqT8fFjH/A0WGT+uXnFMJYKtXg9OZrcgWMaD8AlOuQZ8jAAosifnK4SSRrahFXvskv2jqwyk6U11dv8DL823cMOCx5Jjk1ZDBq28kPFdeEMi18ejZZirNPVPO4vx5LJJC+TPan3d6+CnP4lyLs7CzQptMqNG3iiuWL+qB1x1W4fXUmRJWQLCyM4NN7Ay6dlTxUqCp6AGBL/eV4lx2JGhrM+oRELlJ7X034MoI8UhHSisglkJ7FiRoZiMB7lyj9nwz8tZaG2mJD3cOY8mowAKCJVWuNjvXPsnMAgO4j5ZRPp8Ghqg2+xaTiW0waYx8zQwPcmOIn19xAm7BZLFgZGCG9qEBuv1kNWqpkd30zMZq0bsApO7exhnWZH1DdXGwAAJ8ikwEABvrM161OLR4XO+qMzx9+DS7WypU6KOGSbdPl2V2rytXCA+LllHjC2rxxZUKYPf3aGp4VQuWGunlWCIGFAb2DZaPKNwCQxYs0T762JAmiu3FuSMzeCXvzMeL1JpXvQl/HTu5xNCGjJBMTXs4Uh77dSLmLf2KpI9eyoXGDnvjTbh/0xB8HG28Dh8XGxJezkF6SQdrGFGInLXr+rTR2jMXHlCFacZhTBgOpgWRtcfTBXNIMkDxzhAX9NgCAQtEDAJezyAV2l58JxNxekpzQrTOIwUVp0SMiXyq/WtRPWvSI6O80ERczCJdRWXMjeWy4SbYvP/BhHYZ6BqIwrwiGJvQ5PSywMNH9Fq3YURYTXWu1RU+tkFAUlBDRP16ODnj5PQl9Dh6GiZ4eXgdMVLC3epSdJwYtoYmwUQahEHj+grgRsNksHDspcT7bsXkEFiwhwnmWL+qDdRuu4FtSFtavUt1xQxPRAwA8IX1dk7LCuhb0xbJUZejT0ehesSteZr7GilqLSe2zPAJR3cwDY15MwM4Gm+UcRTNYYNGaMnAFXATXUTxlLE3Uu68AgGadaqm0n66++rNMmjDUdSIORG1i3P5y8EQ8T/mKvhfpw3VWenXEoGqq5Tn4XScbgrwZojgE8HfgP7wFNu26BT9fwp2xy8CNsK9kiYPbRqNlN+3b77PZLEbBJLKxFs30PIpLQDMnB61fwx/o6TAoBEXFXEiXC9+4dADq1pCfZ6VKzqU0No6Ki2PLwiR6FBGXRZ2Z1mVbICZzjVj4ABCLHgBws1qKyHTtFe7M4uaQRI800m2DnvhjX9xRDHcaKF4XiRsAGPZsgljU6LJ1cOLrOQy074X0kgxY6ZXT6Bq/x6ejouO/Z3DCw+YgnsW7/jLxo22EQiE2n54EZ3c7xZ0BWFRQLldWdubIyo48aHduG+HgJxvqJou8ftI5vqLzdTIbicpVbbErfAWlv4gpbZfRtt899UxsJc+EuuJnUJV/YKWveEaaiYISLm2Oj7ThgbYps8Knc90FEAqE6FRbcnO8ErH0N14R0HfwZty+KoljvXmZmMUY0LeRuG3JAqKGQbOmrmgmNX27OzYYEVny7aHdzWphnMtsta9PCCF2xazFu2xyiIEmRUFleZ31FGe/HURmCblYojbPoSr97HuhT+UeOBB/BEMdJddR3cwDQRFzsbkec02UIn4hln6YgjxeDmXbIAd/jWZwdNmqP7TUblYVr+5/xrOb71HbS3nxe+888Z77DFecWKjMbM+e+UdRq4Un6rcnBNirW+/wz5zD2PREvqWof50g7HhNfqhvaFMZ8X6K87aUQQigm4yRgX4ZmvHp0Fri/ufbl+zcdPdCEO1yaSIE4LYiGJ9nTUG1lRvE7fMu38CtcfQ223/QnPdf66B65dfi9cIiLu6fmY5+f+3Eie2EGJiz8qxC4RN2Q/n/mxfX3oiX4z99Q5/JqhcCVof4LGJQSZVZHBuTHloTPnPfLkdMfrxckwNpriTfwnCngUgsIEIAOVLFG/c32iyeAVpafTZmvV2KgfbEd/rKWvORx8uHiY4xqpm6Ug+sAGVFj2v5UJLhgCqiQ3q/D8n91DqGNI0coxDxvS3efO8o5aSrPsFHxolnYZS1p5aetVFlXxaLhQm9Q0lt8vZzqaXdgaCTiYoHW5t0roPpOxSHeYtC1XpVHCcWSme+b6XM4jCdU99AuRk1kbkBV1CIc4lBSC78QNuvhc1k1LLsqdQxyyJl54lBhsuvlqgV6laanDysPccmeYwPnwdTXUl86qpazGLoQNxmvMh8wLhdG5S2rbcmHGhM2EWyWWyS6BG1l9e3gh6b/p9e0e91JGEHjiTswALPEFjpW2vpiuUz4e/+GO29FKd33MaYnyJaFUbMIufnJBW+g52h6k5OI5cORK/yfvj74mx4NK6Kum1qoHI1+cn2EXc/YEKI/FEuTWEB2NS67BbVLWv47NqPMU0aUMw5+tVW393rD4rhCdJp29t7S0T705dxWj1ngw6SWWLZUejSxEy/LnKKX6rk+FbA1d4MQkx+vFr7ReZGy93uaEyI0qSiFOixdWGiY4yVn0Iw2KEPxjgPZdxv3dHxCBy4hXG7IqyMfWBlTLWbtzb1hbWpL6lNVtAoEjh026XbDHXdKH1qV7wpu4vauNe2F4uPghIu5l27jvU+XSjFS6UFijyxIrtN1uhAen2w99/YtPgcJi6kr7sUfvOd8r+IHFgsFoRCIUzMjRT2e3btjcJ+0pz5TuTpdTIbiV4Vx1Fyd3R0OTAwYnb0o2Paq61YXGM4nqR/RHtboo6eLtsQfR2ZIzkAYOXHoxjl3BkV9M3Fbf0eLsEJL+2UNilNqMGFZQh1Rc/1WA/xS7rt38KW+suwqtZs8esP6jPTnTqFOv/dOJXE3JIPAVj7mTn2N+DVILkvVahUpYJ4uYeLcm5iTG5vR2JH04oeIU3IMF8gwJ5HZFv4Mz92w6OxxPpz1j5qvK10mFvtlp6o3VKzSvCKWHDyuuJOSlBjBvMs4H8JDpsNfR3q+Nb1yKjfcDX/DaQLlUYk2NO+ZNm1lnhQ9h/iDe9ea+Hday1uHp+ileuhs7SuUpN8Dab6tfE9V7WwW2Wpa0dvlMIT5JLWi/kp4uXw7/QPn+pwpMkO1DB3p+TqKKKtjXJ5lLPfLEVoXaLeTUTWe2z8shOVDJnDpzzrOeJy5Co4udnC0Fgf594s04qxARP30lSzIB4bzizapGl8NoS2fdvHxyqdT8St6BjEZGSi3yEi8sNITxc9q0u+L9ILClA/dAuuRkoMfppv24mOu/cCAPJKSuC5XnJNCVlZqLtxMx7GK1d8MzM9D9186cM5HX4O6gn4ypeRYOJyNpEDtGyo/Bmfy9m71T7fjF30n/WetqrX9alr6QpTXbL4ep8dJ17mCwV49OM9+jxYhKg8SbmEbwU/UEHfHLdSXkFVXNesF79k16XbS4syO+MDAJ1qz1c5vE0kcLwqX8HDrxLHLxfLSUjMOQh7syFMu5YqflXow4vkPRjzhcQ/hfRUvCxDnSZgqBN1Jkr6uJqGmNHtLzvTVFphbNqGL+Qjh5tFamtYrgWGOJKNFS4mHce1ZIn9cmJBLK4kn0InW2qtGbrfXSAUYOprX7X+Lk7uFRE2fFo9AAAgAElEQVT36TtKirnoXHkyAtYMQqdBTSn9Fo3Ygac3JKNUsi5wemzJzSy9OAZW+s4AAI9FwVjk0xYDGxIjxDc+RWPiEaIOxKqr936J8YE6LDh5HS9jv2HByetY0rc9ink8vE1IxuoLd3E8gBgJXXH+DoZ510MlSyJeu8aMYBjp6eL2fH8Y6+uhxoxgeFa2UfqcJXw+am0LRQlfcTX3quWscHXICLV+t9LinN8QuK0IRoC35PNTyOXibVKKnL3+IA93uzukdToXN1nxU81F8pm7f4bedVEbdLP0w4zdYxH5IgajlktySz0rbMDdODck5xH5carMznzN2Y24rE3gC4gaX3fj3KDLKYf6Fc9Bn0P8Xs0dXlJC3WrZ7IWlYTPx+aS3ezmE42FCffV+SRrmekzDkKdjsT/+OIY59ldpX56QBx0W8Sg07Bn1u7RYUAIzXVPx+rdCaikAOraGKb6PfvlaEebGw2BtuVK8DgBVK39XuG9KURKupVxEWnEquMIStLXuhLHhQ+Fs7AqekI85HkuwM2YT0kt+QCAUYI6H/MKSA24eQExOOp73IgT5jyJJWYVR947hfUYynvQMYNpdKRwszHHCdxAOvY6Abx1ybqeVkRHCJ41HtXUb8DlwClzXrCflfvTcfwgfpgWI29vs3C23/kvXgY1JYXLj53WHoyv9vX/H8+XoZDYSXSxHoeuo1mjmUw/vHkfiyOoLCt3U6HCr64QH515gWvvlGDjdBz++ZWLjlH1w9KiE7U/JeTidzEbCs7ErBk73QcS9TzgVeoV0zp1zj+FU6BUsPTUV7g1c8PruR6weTQ3rvJC2E90qjEEns5EI3DYaevq62DbrMDJTslX6Hdrcmo4ZHgNQ3dwJi9/tx8IawyCgGy39SSG/BEmFGbAzVD4HblYr1cybtE2ZFj7qQmdw4GwxDvcSWv024aMqk14uQHpJJg40ph91+YN6THtNfv+ZhElXu/7oatefJCAvJ52kFT50sFlshNQ9goBXg1QWP1tvzEJfj5nIzyUcYEKCjiAkSHIMuhke15rUUeY+jhvFyYpe1mPFwgeAWPQAwMQj52FqoI/ns8fDc9GGX+b6FjBiF0L2jlbYJmJJ3/Zi0SNCT0dHLHoAYHb3VviWSeRrPYlKwLvVxO9RY0Yw3q2eSlqXR6NdW/GjQL4bnSxfMtLhvJFw99ndozdaOaqf8CnN4BWH8CkhVen+0gYHLACrunYQmxuIfu4Z2Fsr1/b/iL6uxL2IwzZl6EUOLfTutZYiePr670BKWo5GQqi4iGxi0/OnbXZmKjVnkUns6LDN5AqhymZ+qGwmPx+MwzZRKKZkt2u7GOrBxtsw6Ik/Otm2gbW+cuYOR5rsYHR1A4D2Nq1wPeWONi+TgrXlSnz5WhlVK3+Fa6VoCJU0JrIxsMNQx9F4mvEQjcsRBirb6hPOfpNeEe9XFjcTs9wXidfl8SItEdED52Dnp6cY407OT/ynhaQGmJmuPja8vYcpNVV/eNVhE4O4d2NiKcJn0vkw6LLZMNIlcmOtjcm21ka6uphx+Qp61yBmiaKCpqHaug24PmoEHCyotawmLuiBiQuUn1m8krMHQZ1X4uI/t3HxH8IN0dLGXMFe9Gy8uxCfw2MQ0Hqp2DEOAJaeJH+vXsnZg/l9g/H82htSP2m6jmqNU6FXML+P5DurTksPrLxAzv/T1dfBlZw96Gzuh3Vjd4nbh8yW/zcY6kR8n4rC3G61WSvetrDGMABA8wo10LwCOXoktD4RAdK1ouSzomyY2+iGv8aWnYl/jfB5/yoe1TUoAiaEABw2vZ2fOtQOCEZECPPD4Zu4JNRyYp4Ob79gJ64vYU5qy+bmYphjH0TnxcHN1Jmx3x+UZ6qSoke2j7T4UUfIqMPJj0RohKKipZYVzHD4Fb2TS3z+M4WVmIN+Fix9Pns8AOD9winwWKRcGFjgmD34kZKD4N1+KFfeFNlZBRjefQPO3puDwDF7sG7nSHBLeBg78H/snXdUE1vXxp/QexUBQekdETuo2FFBwY6IYO+9ix27eFUU22vvDRUVCwr23kVURBQBlaYCIr3m+2NMGWaSTEJA7v38reWSzJyZDEmYnOfsvZ+9A3m/ihAmRqE2UxyMBddeVfDZgHIEjyg4wqW6jDwfDoD4sn4zQTLXuWYTpJOO18/JAf2carcvx/8XHI3pi38baC2ibNt15C7CLjzHtZPEirqejhpO7xpLEkVFRaUYP3wPDp4k/h737BD+9/stkyxwRq0kJqhufVtRxm5LGIjSyiLMsL2IrQkD4NMoGBGpK5BX9gMzbIlGhIn5jxCdHorxVsew/YMvFGSUMNriAHZ+9IeVeht01p8o9Hpqk4YqRhRDA/7HXfU7oKt+B4H7hW3jMNLMDyPN/BiNlQRVJc4iDhvFpc8hJ2sAOVlmLmTC2NKUSLfKL88jPWZCW31TyraSinKuicyvshLE5zJfiOHHafMWlJSV4/3sGYh8n4DoDx/xJjMTE11a48mXr/Cys4WtHiFae9nZov+R4/hVXIzo0SMgK8PC94JC3E1KxjqPHrBeHwLnBoaISc+gFT6S8E9koND9dJETU3sj2u02zc0ZRVqqiqGqNDCvL1bEhpNqVxcIT2yKfhbip8LVNHVa+Fx5tYLr6mZp1wBbT0je5+XO545wqk+vqCXB1008C15xOdT631WDwAm7A0ADZWNS2L2BsjH8TUbhwY/bOJSyh7sqxQnDJxckcrfVJJVsXrqSgZJxjT+fNOCkr5WXVeDYpiv4npYDYwt99BjsCk1dNaHHyvI1Ut0a35lWBF2IjUcjHd6XBktwjzcS3u1WIeLeQtK22WP248zNQPi4/4N6esRKeGUlG3vDpwAAAnqF4DCD9A9hhD95g/ScX9g9hhp5u/bmI558/IK84hIsG+COttYmcJwbAhtDPVgZ6GLtYA84zg1B44b0jdGkJXr4KSwrg0XoBiROZVavxUFaoucvfwY9DWoO/lh/N4z15zXVbkCzmjy4bygK8ku4j08eFa+eIvbOOzi1t0PEjmh4T3Cn7J9hexExORehJqeDQ0mEiJltR7h1RWeEwt1gKiyseHUQoy0O/P5/P+l+8hfp0KDeQXz7uQBWxkTtxKd0Z1RUfGOU6kbH+OcBsNdojLhfr/G/5odho26HlXEL8bXoM/7X/DCuZhAC91xqGPoYkVMCZX/f/O21iXSwRF9emhi/c+Z4O2raNVNip03h/uxhYw0PG1764+NJ5PqUBZ3IovVsANnYIWF23UzJ/q8RntgULMiAjUquiIlIagOABU+TKMjJqCI8sSnkZFRIj7UU7SAvw8wivLap08IHEN/CWkFWF9FJdnA1OsfddiulNcoqf0FbSXo5xVUZtvkkDk4bxP15Vu/2yPyZD3VlRey79hSTe7ZB/7WH4GZvhunebiLOBgx8wBN5p9rsEDKybsAJu/PDETNBbwkL8Db1OuBQCi8EywnDs8G8QZekvM97TXo83455H5V6ivr4USK4JkJYnVZ3A6ozW0lRGYa0XYHTL4TnXPMjJy+LoXN6Mh4PAMYqTbH/40DoKppRRE+vrYcwoQMRoo6axnNiO/2CmbPNqetz0b1FEPafnYoGDYnc3s4ejSErKwOPPs3wLSMXANGHZOW8MMQ8TUIeX/M2SeGP3FQt2u/qaImujpYCx9M95lAToocD+/f5P4kpfjhI0syUw5nYt1h69QbezJkievBfaoWgDRfh7GCM79n5lH3nrszGh98NbjmE7hwOOwcj2nO9ff0V0yccBAAkv/2KjOTv0NBVx4Xd12mFT0F5Dppoe6KxVg+ExJPvJ+4GU8BGJVg0nkch8b0wzeYc5GWUKfv+qwTMO4TDwUNr/Hnqa/Gcx8wNY4SMpIeT5gaAsoDo14jsstndoBe6G1Ad4/7y/5NdCb3gb34YKnLCXSD7WjxH2W+zkm9FT+Bt9gAAIYraNdjJFUScCA//YwBwnBOCc7OHwlK/bvSxqtPCJycrH4M7B+P0vYVQVJSDvILoy+3QiCi455gcRCfZQVe5HZoZ7K7RayXN3X//rK+lhk0RdyHzO6/1TOBQbDx/h9HpakLsnP16HX2Nu5C29b43Defb/Zk6Ik4YngWGYYZqsP0js54BdLjqdsKFNHrnIgBY4Uh9r9Tk1CHDkqUdr6jMWzmd4/c/9B7WFoYNdbBxXhjc+7dAn+Fu8GkRhFUHRsPK0RjDOq7B+EXecO3KPF3pdiYRKTJXd+M+7qBPpFzFL5uBFqu3Ydbpy5RankXno9HSVHQ0TFFRHlefBQEAvNqsxIUHi7ifcxZf2Kh7iyDuuO4tghhff23CRPR0NDXD0CZNKXU7eaUlOPY6FgdiXiCzgDqRrfo8TMTP+M28Bq3VET0AsDDyGmZ1aCt64F8k4tXnhrTmBlW5e3Y2hs84iD49nBE0i5h45uYVw63venh3IzcrtrImRyQFiR4AsHfk/a2aOhijvKwcpg7G2P1iLe141d8THFmWDDfSw4NFuhdPtOLd8+RYiv950bN6VxT354LCEjiJsO+XBnmFEcjO2wQ5GSK9y0gvrMafUxAJg2rWQbazxd+U/drkxOfT8G00AABwNvUCvhZ+xRQrctZUaWUh9n0ksidEpcXLsAibbDa7nLutn8VLZBY+ID0WRF0RPUAdFz6DOwfjyqsVyM8rZiR6+KEzOJAm8weQO9wenD6I9ueq0Z2ZvYmCQGH1PUDNRXx2fAzD5fS7uOC2hbJvzbu9ePAjBhfctiC3LB/nU2/iasYDHHUhOgXvSzqLkWbMe8uMfx4ACzVrNFIxBQBEZRCpcJEZEfAw8OaG4bNLf2Cj887q/3JiIM3eRBrykucXd+nTDBvmnESfEcTnpM9w4v/S0jJoaBPFnd9Sc7B8wkEce7gE2vWEp7dx4IgcQTxbQN+TiqmpAb+IOXNTcF60vIIcRfA8uZeAjcsjkPuzEJP8d2LbkXG022oDYaJnZ6/ecDcX3qhQXUER45q3xLjmLbnbAs6exv0v9L1FVt+7jQXtOtDu4/AqkUhzmT9Y/C7aVRnRqhnufkrGGJc/W0z6F+BAyDDS42EDXTBsIL29LgdOyqggqqamWjqbChw7yfqU0HMJY7ptBOmxp00g2EKcnviRV5DD/E1+Yi3ciMOUvqH4+DZV6BhFZXmcehokdB6xYGw3xs/pYT1P9KAq0FlaZ+ZMgaUR+V5RWlZOGQcACvLiT9eSEzIw0WsT4/fKytEYq/aPgroYvWVqip5282ntnmVlZXDx3ZpqndvXZTlyswuEjlFWUUB4jHgZR3RU/awIsjaX1ueYw6X0K/BtNAAllSUI/3oeLrqtcOf7fbTXIxbCcsskS6fUV2mD8MRm0FSwgoaCJVrqr0J4YlNoKliTHmsrOkJVXvCizZ+kTguf/88EmPJclyLSiN4l3g2oqQviMsHSB10NqF+2BeVFKK8sh5Ua0b3Y/9F8XHDbgqGmRENM77tTcbqteOlAnLD74avPADOgm0FPdDPoiSfvPqPVkhA82fXfytG99S0S51KJ39nbyA+d69OnFHhYEUX+I7sEw8zWEBYO1JXFXn6uGN5xDSI/rMPJJ0vh57pCpOgp+FUEVQ3equyTHwchy5JHeWUxnmYdEbmiIw6cKA4/g4a3AwAMn8ibsF98QC3ybtXOGieiZqMg3QSqhimkbeJgsm8d9+eUkeIbJww/f4Z2+4uxk6ClpIT21xbC3ZzaI0UQQx6E4GibGTjcl1hlG3buDO5+TiaN2fPiGea1bc/Np6ejUX0tfEj9AUOd6udHz+vkhkWR1xCblgGnBvS1TX+pe7zPi4GNujOOnxVtjBFdpdZOEPnlxVCTk9zgR5LJPgCUlZZj+cRD3MeLtgagbbfqN9AV53pKisrg7Ui8TrsiZ6GhRe00pBaFpVES0rPGQk2ZSDtUV+nNFTjxyZmwNSXqbY5EPoO/B7PFi7LScu7vKi4f3nyFT8tl3Mc12X9IGJ62gWBXUsWaqoYyTtN89zDh+PbrOLQpSvTA3xQVlnI/Y/1HtsfoQPFSzZlS05/j0U8ncRu6D308hit8bqYzm89xojiyLAW+bS9oxwh6HLVgFGYcuoiQoXUjzbJOC5+IJ0u45gaA4HofcZqT1nQkSFpEpF7DnpY1c9PZ+P4QdjQnT0hPfL6CxQ7j4HWXqAVw1SXMG8rZFZBjySLCLRTzYzdjjRMzH/81R64h9mM6jgcRzdK8A/fCp7Mz/Ls1Ryu7RqSxU0LC0drBBP7daq4Gq6apGkE6n3oU51OP0jrARX5YR9kGAMNmdOf+HPciBeuOjkdlRSU0tFVxMZ4+dYVDaUkZBtjPI/XyeZZ1BBNtCNHcWo/ezjQqjmgW183eina/JBSkm0HVUHqd2WuKOynJlG2cVLStCZdxpytz0UPHwT79sfHhfWx9+oi03WrLRqEpb7MGdMD4zWew8+JDtHOsniU2x776ZMxryr4P8/9bCw9/AjkZHeQX34eaEn06YUTqfngbjUBSwTuYqdph7quBWNfkFJIL4mGqaosjKRvhbzITEan7oa1QH2565MkVZ/y8Vz4IbsI8Dapt9HzcdyevirvfCMLDbsLvI3Tcj3qDlZOlZz5T26KnKmM9NuDy+7WklFwOroPJk8GHxyWry2OODAx16Z3iGurz6i6ORj5nJHx8Wi5DXq54Nvx1DUHRxPoNtHDwlmTpeNX5vADAmX138Ck+HasFtFoQh5sRL9HJu2m1r0vY55jDmnfroSDDEyzmarzvkx8ltdfEuoG2BuRkZeA4JwQze7rBWIdq7NLNSXpzEFHUaeGjoCjPyNzAWZ+XCqamYIV7X7rCQK0X9FQ6gc0ux5vvgWCxZNDVlFnhdl1ATU76oWZOfQ9H9JRnWOKMJVGHMsqcSGHjpMAtsB+Nimx/oDwBqP8EABiLHgCY798VALiNryLWjiIiP1UIuxmDLTP64V7sJ0l+JYmRpiX1to+roKtYH0vsybVSy+OmISRhCWZYMzcx4LAxjD4VTRAp76lN9ToZ/J7Ex3eGkqwmRlvxGrLaLuW5humqqXCFj+3SEPi3dsYiz04ozhoIJd1TpMhMQboJZBVcALChpBuG4mx/sCtzUFn2BqqGKSjJnQugEiW5c6GouQ5ABQoyHMECCyoGcdxzgKaAWhwKy5n1uhBE5EdqDxFZGd41ydB8mYx9sgO7WvFSUEPiL2CGrZfQ55np2pYifETRypZYGHibUv0mo3/FTc2iqz4Mid98afc1afQF3kZEcfn3kjSYqfIW6ExVbREY64u1TkQdjbfRCHwtTKScY7EDUZu6yumoWNe11jkAbaLm40G3NYjJScKEpzslEj0jugQj40u22McJgj8iLSnVncQCxOSaLppR80KHOesOXUfkg3eQk5XBg33TRY4f0SVYqqLnfCx9m4Sa5MLRh7Six9yuAbadl6x5al++xfPq8PLBB/i6LMeJR8x61Qhi99qL6OTdtEY/xwBwuPUexP2Kh72GLQDgfOolLLbnT0vnfd8pydKn1Eqrp5/jHN58Y+Olu7Rj3vxTe99VdVL4jOi5EfsvzUQflxU490j0h1ZPpSP35+gkO0pUx1DNG8XlacjIvwQDtZoJV1Zl+r0L2NTOCxmFeXA5sw3JAcQHbuHjq1jVuruIo4FNTZfW9CVCzuAjyjNsuI8rckaApdAOMqqjUPGjB9jlvBWB8gxL7jFMiE1Mh4MZuUuynCx1sssJZ7dz+vcWPibkvaEVUkvsN0u1lkgYcc+oERY7zR4AqEWLtktDYKqrjStTh5MEEABM7uiCrbceYZFnJyjpHkd5UTgUNIK4+1Xq30Nx1hBUVhBCqLL8I1TqPwLYhAWvouY6lBee/C16gIJ04n1lA6govobKyjSSiJKU55nCc6FFMenyBcq2D5OF33gDzDogMT8DFmpEypi6PDGJe/0zBdmlgo0NXo6bhKY7t5G2hTy6jxkugk0HXuyYgWYTQtBsQki1DQ7+UnPoqY+GnjqzVeC5rwYCAG5/j4CyrBoGN5qKwNhBWOt0knacT8NJaKHTkRv1EcSUsQewZddw0jY3PXs86LYGrlGBCHYOkEj0jHJfJ1L0tPd0wviF3tCuUot0+9Ir7FhxnlJHIWmaEge6yWLTNlYCV+IDh+7Cq0dUQck5F2fSOGgW0Sflc1o26uuoQ0mJMKA5uWEE7bHCUsCSEzIwoVf17eiXjfNA11Y2cGsq+ruRySS6vacTAkP8KBGC25deYe2MY5TxCkq1a18u6Hdw6WKPpTuG0e4Lfx2Hfo3txT4nAAwc2xEjZ3vQ7hvd7R+kJv+gbM/NLkDo4nBMXSF5A+icH/k19jmuCkf0AEBvI/Lc11bTHTHZpwEAxRV55H1VBM+T5K9o9dv0aHXkLRhpaWCYazPuuGcpqfDfF4b4ZTO42zZeu4eZXYn099oUNUyok8KnsKBU6udUkmuAtz88akX4FFeUI/orkUK05Ek0V/TklBQxEj1/gsrCI5DV3g92CdGxWLbeFVQWhUFGmef1z1T0AMD64zewZHh3mDUgrI69A/dgUGcivNti9EYAQNiNGAzq0hSLdl9G2o9f2DeffuX0L6Khi/hEfJkL74aEACksz4aKnA5335Wpw2nP08PBGltvcSIUcijNXQQVgziUFR6GvEoAinMmQ7n+Ha5oYbFEr+ByhA4A4Pfnq7ok/KR+KVUH/mgPAEy0on4huumRv2BHWxBRzcZaxGvRoT598bamIrWuYsuTR7CR0aEZTdBAVxNH5/thyJpj3J4+Dib66NPWEcqKwicknq2Yp/7+pXrIMuxT0UqnC1rp8Bw1935aBTe9npABz/nRWMUCAEgi51n2Tcy32y703PFxvEWATfF8gp7FwgKH/tibeB0vsomI+nQREUoOj67HIS0lS+D+iDerhBZYd+jZBB168nrdLRyxBy/uf2D03OIgqgZl7aGx+JGRi4D29K6eudkF0NRRFShwapoPX8n1nfz9eyasOYXn8V/w5OBMDF16FIeWDal6OADivRKGOO/Vz6x8DGm3itZUoCYRJFB6+rlgchDVUCkjj1hoamPaCBl5+TBQp9a/0gkXAPAOaIsJi72FXs+eqDkCryvy5ONqCR86pPU5rkrAY0JIHW69B7sS92GIiS9Uf2cTueqN4QqfqtRTo56LwwKPjniTRs5GSPqRAx1VZVyN+4DNg4g6Ho7oqYvUSeFz4uY8bm0PkxofJqTkHoCmonO1r40JSrJyeOs7EwDgbWqHyXfPY6tbb2gr1l07UHbZKwD+YCl2ksr5Di3i3aQDurdAQHdefvKzPTNJY1eO8ZTKcwrD32QCjqTwUiKjM8/DXb+31M5fUJ4HVTnyqmdeea7Uzi8KOuGTXvSW+zO/6BHGz6Ji8gYWcQMszV0MeZUAVJbFoDh7uNBzyMg3RXH2ECjpHIWqYTIK0k0hI28L5XpXIKvY6bdoqt6t532OdIVPaI/aiQTzs2j/FbHGv03JZJT+9lf41H1GmRMFyqudqCvt/LTQEX4/Li+rID02VCb34ygsL4Fng2ZiX9+y372B6JCk4H3V/urXRgi7DrvFIXi3glhVHrH/NPaPGMDdV89AEwduBmJ4J2rUy9dlOeX3qWSzIcNiof+0PUj7lstNf2tycTHWN+ctzrkbSselTlCz0h3zB6LVMGKRMDM7j3YMIPi98hriiolL+4h1LVq6arhUTcc0cTm+/Trt9pGzPTBwbEfafXRCpyqju1F79WnqqIoUPfxEJgTTih9hURZx4Zwnt7QYmgrEIln0l49wb0h2FBX3cxzweDQOt97DFT9jLUZiwesgrG4cBABCGxKrKMgj/CUxfyivqMSHb1looKkOY21qbQ6HlibGyCsuwZ57z9BdijXDNUGdFD4sFgtXXq1gnOrGj7ZSCz6zAxb4G+z8CWODXqZ26GVaNycinPS1ysLDkNX8BxU/ZwIVXyGrSy2ildN/g/JMO8jpE6+hmrxwm9W6Rkud9iThczHthNSEz+amxwWmtAmqJfIwFu3WVF3GWV/C1njCYU1eRhnjrC9x991K+ISO1tQUCv99YdDX4H2pqOg/BQCoGib//p9svaqs9zuC89vjHwCU653jG8HiHsuh6jkk4fm36qW6VcXD0lr0IAY8yfiKVgbUPkgmWlpI+flTKs/xlz8Lf++e7792Qk9Detbrjx6IFxVJSSIvAAwyqf4qa/h++hx8v8ldETC1+s6i0oB/knf9XSLp/0efqH2V9I204dDcFG+fJ4s8N6e+z8xIF2c28wTbq17VtzauiiDRAwAHLxK1tV0mbsf17RNpxwiKlFR9r2zDlyO+H7U25W7mR7jpC7fsrw7CCu8Bwde/eFsA2rhLboLh5bCAsk1TR5Vbn+Pruw1KivI4cHAsenqux6XLs/H1azbmzD4Oc/P66D+gJZo1MwUgWPy8e5kCu6aSp2tzzs2h9cltiA+YBdMDwUgeTv+6iPM5pqOkooT0WFlWC0UVxPdSXtk3qMsTLnGcpub9mhLifkirJqTjHBsQZQycdLiBzR0xsDnxfg1oRv++uSzehvxiIpvLUl8X52YTzYEd54Rgcb/OGOTahPa4mqBOCh8O4ooeAGhheBilFVm4/bkdOKJHVd4cbYwvCT/wP8ytb5fRsT41qlI1dU1WayPpMX+aG1hKXNEDAE6aLXHrW6R0L7SGaVOvCx784K0uPc95gObabaRy7s1Nj+NyehiuZhAGAt4N/NBFn1laSU1CZ2G93Ksrxh89z31cVl6BVZG3cPgRYUF5e5bwHlN1gcSfgtNwqkvbYzvRVL8BtnbxQocTu9G5kTmWtumCFoe3o4meAfb26IeOJ/bAUU8fW7t4wWzXP9jVrS/cTS2x69UTqMkrwF6XbDNaT1mVInz+1u78+0n7uVKqwmfxXOk0sHSNCqTU9Tz88R6u9WwEHMFj95qLtNvriugxrdLgtYudBfTUVdHFjkgV5ER+qrL++ASRtTChR25BU00ZX7X8GCQAACAASURBVDJy8D6JGl0tLC+F6xVCAElDCLHZJWDxLRrxM6xXKwzr1Uqi83Leq7DkF/AxJUf8Dic+QYAF9bwccXTucyz6NHLiPo5KfYfM4jwEWLTC1MenENp6IGm8/dkViOtLP1drYFpP4DUKei82npzIWFBMPkt8Vrf2JdskV42EAiCZEpw4MQnDh+1C1y5ruWYKGhrKOH5iEgIDT3JFjzBmDtperahP1c/x9KbtsC32IU728AMbENjWncnnGABUZFVQztdsNODxaBxoRXYQHGUVzl0cPZjoK9WWF/y8SklHfnEp+rd2xCAXJyw4wWue7GZrihXhN/4KHw49miyWKL1NQVb3X2NbXRucTT0MF91OUJKVXqqdhRo5ijXt5WCpOqXVBIMajsbz7PsoqSTSuQ4lb8Gh5C0IcT4KGZZwl7Hg+LlIK/oi9Hf0NPSBp6GPwP108NtPV4fpvTbgfQyzSIpPi8bwadEYW24+xLZbj/CruASHH73EzZmjYagpOJJXVF4G20O8ol19FTU88aVfiexzQXr2t3Qwa8fHnAo2m9tbR1tJGf52ziirrMBt3zHwiSDecxkWsLcHkdu9tj1Rq1dWWYEHQ8bDUJV43TQVlSmiBwBeZkjWLO4v///Yc2QcTIRMGPn59DET44bvYTR27stDuOsu3KL9RwZ9em5o+BRGz1Eb7LhIFTZ35o6Vyrmn+ncUut/rZohUIz8fUwl7YbrIz5fMHPSfux/TB3eAXw9qqwdBk1/+yfjDb58owodO9PDTp5ETpjw6xY0QdTS0hoKMLGVcfL8lqGBXChQ9AAQKGEHXfuBmIPSNtGn30aGpRBWNYz2o/WkE9bu5dj0Q3bsRr5e8PPE7ysrIoLCwBCoqvHOv2DMSi0fvY3xdTKj6OR7v2Fqq59/ZIhRpRRlorOmAbR93cXv5VGWy7Q08+r4Pz7KOYGt8ZyjKqmGMVQTtWEkZsvWEQIODZQPc0Xnlbqk+nyjqtPD5E3wrSUNa0RckFbyn7Lv57RIMlRrCQNkYWvLMaiaqwgYb6UVfkVTwHmlFn0n70ou+4O73qzBQNoaZqjXkhORgimKZ4zYsfcOzRJ4XS/RxGWM+G1oKuvhV9hPxv2IRn/cKmcVpUhEt014OhqtuJ7TUaQ85lhy+FCXhY/47xOXGwETVApMsmTdVK60sQVJBAtKLvuBTlfci/OshGCo3hJmqFfSVjMASuDZCZV2T/ZS0tBkxRD2SDEsGpipWqEAFUgtTUM6unmUyAHzMj4OlmmDXGWlhateAsfDhMKWTK6Z0cmU8nl/0AEBmYT7KKyshJ0MVjS+/U2uOapNVcXNRUlmM5Y7MhOXBVy8w0pmYXBzyHAj3U/vwPGASuobtwzWfkfheWABDVXV0DtuLGz6jcOnTe1xOeo/nAZNw7kMctrx4iLiR07G+owcs92zAx9FkW9xKhp3T//Lv4NXnhrQ/88NJhxMXpqIHAEzNmTfidNCkv05+6CaNAGDlSE3frEv0Cj2Ii1MJ5y+PzQcQOW24ROcR1ccnqitR9D7q4T7sdaXvjSYuVsZp+JzZDfo6G6Ao35i7vaG+Np4cnInV+6O5tT5PDs4UdBoAVCe2kFYD0CxiLVTkiF4ufa7vRAWbjQtdx8M2nGizsKZ5b8x/TmQA7PvwECOtXPG1IId7jpNJzxGW9AIXuo6nPJ/D2ZW0KXQcGllSP5+CRE/Y06VQ1xSvjccqD2oU8kviN8q2qsK9e7dghJ8lLMKvRhHXo6xMvEarVg+kHN+ivehIqTRodXIbvhURxg2C0t3EoYGyAebais4scNEbCWVZTdz9tg0lFfncKFB9JRs0Um0JWb5eQExoqevPeGxxWbnoQVKmTgufNp3Fr42JTrJDF9OXkGEx61Atjt3wudQjtNs15XWw3HEb7T5xniO3LAenvx6g3dfXaCg61qe3XqRDkDDb/Wk943OIYq7tWqyLDyRte5h1Ew+zxHfuivn5GPuTNjEae/u74BQ7JgJOUE1OJbuSIrKqy5YPK2olEmZqY1jjz0GH2+ldeOhD/UL80yy0J9zsSiqLMTtmFFY23gpNecEriSvv3OIKHx0lZTwPIBYNrvkQkxs9FVUUlZfjhs8oAMCKdl2xoh3h6jbBuTUmOBOrdSyAInrooOsT9Jd/B00afUFJ2UcUlL7El6yZaKi7UfRBNYSMDP3naLh5Z7hGBeJGl+XIKsnDwHv/MLK0LiooETnmwNZrCD/8AL6j2sOvSvH5g5vvsGbeKYQeGQcza6IO4OTeOzi84yZO350PJWXeBGremP14F/sF+y9Mh259Zu54nMaPVSko4TnBatBEAZjCL3RORr6g7Jf9nRkgLdHDoZF+FIpKHpK2dRy3FapKCri0eSwWjGCWZnjgRiBl2wtv3rZzXXhpmfyCpa8JOc3obBdeBC3AohU3SsRJcwOA8JQY3OghvLcO//sNAKGLw2nHnX+9CgqKNTcdrXodHLHzp6D7HDsf34yYwZL1KqKDY27AT9iXcPg05DnScQSOIL4Vv8e3YvHnROIIH5/Nwg1eaoI6LXxaudngSvhz7uMe/ajhXjqYip7/OpubHseFtOO4lindsCUHI2UTbG56HDNjAlDBrn3VXh02Nz2O5IIPCElg1oxMXkYBwU7SDXVXJfpDItytLEjbqlp1dttzAFGjh1OOtW8pXh+kF5/T4LeX3D9EVoaFt0tFN8rjx1yDeVpCbbIqbi4UZZUw22Y5tjRj1vyR4+YkiKiBklnettm3k7Lt5TjxGtT+pW6hKG8JRXlLfMmaCR1V6gqxpETfYx4VF3bMOMtuGGfZDXllRTBU1paojw+H0HCyEcvwyV0xfHJX3IyMJW3v4bwEV2KW48IT3j113pj9CN49AoNGtcdEn+3o3rcZeg92AQAE7x5BOo4JM9fSv9Y354yB/54wxHxJw5tl4t3D6CgqLsPNxwkY5MFLE+scHYysEl6/LmmkvPGnuCkrkqPvt3ZOFvt82vVEu51Ji34m4rnk9rKbjwoam+zq1Mkk5/yEqbaWxMf/Keg+x/cHTEB44lv0s5COWyAdl9OvkIRPbfHmnxlwnBMCZQV5LBvgjtKKCpx48Aorz97g7q9N6rTwYSp0qoMkq/Gz7l3ChnbM7W//ZO2LV4PB8GowGF8LkxCZcQbv82IhAznUU6yPdvXc0aZeF9EnEcFGZ6Ke41HWLURmnEZuaTZU5dThoNkMrXXaU+qB6HDWal3rr5OpqhX3OR9n38bjrNtIK0pBJbsSBkpGcNRsjm4G1B4CABHFs1FvjImWCyRqUiqstmfHoyeY4CJeUaupLfOIj+eWg/j0g2hM6GreCDqqynjxOQ3puXmwXRqC2MVToSBHzemm42iPQWJdZ23BifgI4uqQ4eh+9ABpm+WWjfg0Vfqd2zPyqc1N1RWEr0o3mxACHXUVXFvHrHA+LesXei3aC4DeNKFT92DcvPpnVzn/i+hr8l5r99FbsWvZYPjNOQAAeHhsFlz9NnB/5rD9+F0cvvCE+5h/39lrr9C6iSlmrQtHcirxN+psa4wdS3h/Z65+G0jH/Mwrgse47aRtHDhNdquDlaMR7fZOHk4oLSnnrtT7j6dab796ymusvGKrP4Z0W88VPhw0NFVI5xGGnJD70pHR4tVX0vHuE2FoUE9LFf8LIveVu+E+D0Gx5xDkJJ5FtCj4e/nwC6FWwzaiY3NL3Hr+EY8PzISkQeK7mRvwPjcSlhpd0dGAiP5UsEuRlH8XlurE9//D79vxpeAJfEwPAAB2vu+AcTa3cTp5FEor8+BnzjPdKCrPwZmUMTBRc4WbPrP75ehu/0hd9ACAoboa5l68inW9hPdHZGIGUJvQfY4Tc7NhqamL2B8ZAACnegaUMUxZEbeW9D8AJOR9xHiLURKfs7pcmDMMXv8cxNxjlwHgj4keoI4Ln5ysfAzuHIzT9xZCUVFOaBMuDhqKjnieMQLNDfYLHHMh6R0q2Wz0NreH6cFgJA8j/ijeZGXCP/oEYnynwfQg8QeZPGweekTsQydjC8xr1gHWR9bDx9IJBeWlaB22Hctbu2PO/UtIHDoXjzI+w8WgkcDn7Xh9Nm51oaaadb0xD+XsCtp90sJYxQxjzGfX2PkBwEW3I1x0O9boc9QUrXU6oLVOB8bjVzjugIY8b6VJkGgTRxSdfv0WTQwNsPPRUxiqq6OPgx3KK3nuNJ+ycwQeq6Aoz9go4dOPbFJXZn4mHDsPpxWhtPtTRs5ldH46qnMsHSb7hAsbfqa8GEKJ+ljp6tKOddwRijcTpGc1bh5KrZk40Lu/0GM49UDZeYWMn6eBrvBUITk54eYdf5EMA01yzYXfnANcwcMRKK5+G3DjcQI6t7ZGxM3XuPH4PVekZP0soAiZ/tP2kB67+m1AyKGbmDG0ej3W6Jze+CkvpzphVaWH8xLMXNYX3XpTU3W0dYVHG3Tra3AjO/xRnpKS6tdSjjkYjt3DiJVsv90ncWyMZAsybz+kYcOBG9BUU8aV3VTjlrGWHatzmRQSU61gZZyG9KyRMNQlZxTw1/O0Gx2Ke3t49yUm7xXAEzBMBQo/6UWxGGC6l7Qtt/Qrvhe/h7/FadL5hXFs6zWBzUSry4cfWXibKbq3WU3BVLAzwameAZqf2IKs4kIsaNGpWsJnsX0gAh6PxmJ7auojPzXl4kaHWX2dPyJy6KjT34aDOwdzXd2YiB4AMNcaj8KyZEQn2eH2Zzfc+dyR9A8AvMzs8DiTKDzliB4AcNTVR4wvkWNppKbB3XfFeyTSCn5hSNQJJPjPRnrBL6jKKeCN33QseHgFiUOJSZ3vVckiFn/T/f998IseabGznzfqq6kiZvok9HEgomTGmryGYeY62rRpbtJkh5/0mrpyMKNJhzuZMh/r4jzw/tc9PPoRho3viOc983kpjifPoYxP+HUfcbm82jE1ecHFllNe0Hc4r8q9EVTb7sKyMlqxIi5r790ReJ72JqZCj91/9Wm1nvvYjZeUbeXllejUPZj77y81Q0MD3mfdwZIXhY1NIFby1+yOwulNvN4wulpEg+Az0TFCzytqP4f4X5L3t8rO/MVoHEf0zB8nuMkpB+fWolNwS4qrL3zScnkNPj9nS94vq31LSzw8PgtXdk/EhGUnKfu9bjKrQ2WKogJhZpBfRG1m3GrYRhy+/AzdJ+/Ajf+RU2OZvlcAcCZFsvYEhspOlG0nkobAUoOcJZJe9ErgORJef8Xh0GiB+6sbiUnKzsGlUUOrdY66gk/kMTz3nYLk4fPgZVb93o/NtMVLRazKpYP0/bz+C9TpiI8kxGTy8mJLK+hXGRJzs3AnLYl2H4eiMvLNmAXAQYco1nz5Ix1dzu3B9T6jUVxB1LZ0Orsb8f6SpclEd/o7Efk3E2Dy36nXOBcTJ/VzttCnpsr0NJqN78VJMFNrgYOfpmCmHeEq1L/RMtpzWGu0xdX0UNhrEqvetjp6eJZJP8mrGt1ZZE/t4A0ADdQ1IMtioYLGcc08dANkWSw8Hj0BOsrM04X2xTzHyju3BO5nkkoX+SQeAKCvLV6+voWhLhLTs3D+wRv4dSavyP9Nc6sdjPSJhQoZGRaM9XmLIxUVvBV6TvobP3GJGej/u369tZMpZT9dmhAdIx5twcNua+EaJXyll478X0Uixyxa74sezkQNz5l71CaRVVm7czh3PADsOjsFjcz0oKAox90+Qgr9gS5NHQa7xYTr5KMFEyQ+j4Yqrz44r6CYsn+ny3Cc/vwMJ5Mf41T76t/3jfWIYn8T/dv48LUBKdWNE/EJ8GxBOY7JewUA42xu43ZGMHa+7wBdRQsMMK1+nWp4Cs/4QE/JBhWVpQLHTuu/ReT5PKznSZzy5mVvS3rM/he7Z/4q5X3etBSrX6c+w1pwjVhRQQlOb4tGxucfmLN1OGb2Wo/OA1qh1/D2GN02CGZ2RnB2swWbzcaNU08QdeIhgsOnY4FPKNp4OqPX8Pb4mpiJhJcp6DygFfpZzMCAie7wmdodlZWVSIlPw4vb8Rg0lZyC2HbpDuQW8n5PXXUV3F4ivT5oTKnTwifiyRL0aMLziGfS04dJ/x4LTV3c6y/cieqFLzndZZMbrxnli0E8a0ROVCglLwdKsuSXc/KzrfiYn4aLHVZAjsWsZkIQZZXlGPMkBKWV5djYbBwMlOhd21a9PYbrmTFopWuDtU3o8zmPJF/H4aRr6GLQFHPthOdFn/x8C/sSr6KdniMWO1JX0m1WhGC1Vzf0d3bAoScvMbQVb8Llu/8kjo8YBNbvce8Xz+Aes7GfJ3o6EBaRwdF3MM+9PQAizcdu5SZM79QGY9q0xIwzl7BlIPHa73n4DBuv30PcounY/+g5zsW+w/mxzNxD3qd/R9+thCtf3CrB4Vb7hSFC99ONbaEjuFt6Xext9HrJVNguDYFvSycE9SJW78oqKtBq7Q4UlZYJTIOTFPdGVpRtT7LOoLM+8QWqJsf7LB9Omg51+XroY7wIZ78sR355FgLMNmPXx5H4WZqO7obE32WL+sYChQ9AOPRNexmALc2OIvbnM7gbeNOO+zBlpsDITAWbjRa7tzP+PUUx07Uto3HJmURtRysbwWmzdDiYGiAxPQuJ6fTNXRcvC8eKpf3w9Ws2jI0ls+P/i3Bkaazdq0JXi8OPorx4X8v8jTb5U9mqprWJEkMGDUV/Jtp1tRdoRNBzYEvS43/iJ2OO7Vba8RGPmZnKMOXVl3SBjUvFQUlRHsu2XcawPi44sm4YZX8LXVO00DXFgEZUMSIpP/P3gs0uRT1N5g3bmbxXHDoYzEMHg3mIyea5Z8myFFBczouMxeWcg7pCA7rDScjLKKOfyS6R4wSxaGsAVk6m9nib5L0J2yKqb0rBEpA+w0RY/RM/DXNsN1f7GiTlSu+ReJOVidBX97Grc/UNCAIej6Zss1K3wBL7+RjiFIjwxBAMtCHKH1ITM9FrODEHK8wrxsI9Y3Dp4F1M6x4Mn6nd4TWSKANYHcabFxtb6CPhJdFCo6igBH6zPHHl6H30GNIWc/qE4ByfS+/DhBSM2R0ONSVFbBnuDQdjfbz6nI6FJ6/CcU4I9o8fiJYWtWeZX6eFj4KivEQNTP8En4aSaxg6Xic+UOpyyuh6Yx7GWHhSjulxawGKK3irJXQ1Ph2vz8ZoCw/sSeRZOPveXw1rdWPsakXcKPwerEFaEW+yoyQrj0c/3tHWFHGuS1FGHpfTnuBy2hPaMYoy8iip5EW9rme+pBU+ANDbiQjL8oseADgxgpxnLco1CwDsVm7CUo/O8GtB2GtyRA8A/HPtLlc8jXBpjrXRd4Sei58B248yEjRMRc+/DdulIZRtJ57G4sTTWNqx0hQ/LfWpNzSO6MksTiRFeQLMeDfLvg15k6OxluSVShtt4b1OZsWM5EZ+LqWfFih8ACIKI430NmFMd2mDyS1dRA8EYKijgdQfuYhNEq8XUmIaEeHWVqP2wuA3N/iVR13J/kvt0MhQWyr1OvzMXEe1CKar5RHl7KaixnyV+XL6YTz4cRkrGxMLO0dTNuBTwRu01umGbgaDERg7gDS+pKIIK9+NgoeBP9rU80RUxgk8z7mFljqd0VXfB4GxA7DWiagbOZLyD/xNqOmuwvDddUIqwgcAlk6ifldzWB93Bf0aNYe5mp5UnutjqhksjcjZJ1vD7mKyjxuORD4jbf+ckcO1tWb6Xl1JnY/uRqvAggwef98JZx0/7r7730LhqN0P5exSVIJZzdBIqyvY+b4DBpoegJKsJm6kr0SvhqLt3AOmdYPfJMFGSp/i0xF15hm69ZeeoPw34qirLxXRA4BiZf0+7wO34+GJt+tweN1FNG1vSzlOWVUR66cchF0Lc2y+Og9Rxx/i1LYotOtFnt8lv0tDahK1ZxIAlBSVYnfQGYwJIupZx+wOx7PVU6DEt6jj3tgK7o2t0Hv9IYz436larf+p08IHAGYO242sb7+wcL0vrB3o3WUEUVqRDXlZTbBQvWiLuAy4R6xw8QsKjuDg50rH1QL38bMnMZJ0rr53g5CQ95UyzlzNEPta81YTO16fjcT8dFioEbnmK98eBQss3OzCS/3pfnM+et5ehEsdVpLOVVJZhrNuS6GtoC702mICp8Bh1WbIsFiIWzSd1Eq0U+geUu51WUUFFOVEf+Q4oocOmxXUCbwo+m49gopKNjfic3ayP+aGReLKmwSUV1Ti4vRhMNfTwfzTV3H+ZRxJ/NgvDIGinBwipg1FQx1N7rba4tzeW9i5lL73AQAce7kK2nrC3yMAUo/iiIOOkuBUMX0lC4H7hGGrI3ziMckqELE/n0FNTgNzbYV3qwdqVvzcHTEGRurM+pQAQC8Xe+y8+BApmYLNLOh4m0Ks/HdpaknZp6jIa2xoaKBJ2f+X2uHkhpFw9duAsCsv4NWxMR7FJuF7dr7IKFBVXP02YNbwzth8+BbaNbPAnWcfa+iK6fE0DICnYQD38evch1zhAgBrnU6TxM/StwGk/Te+ncZap9N49fM+AMBOg3BwvZYZJrbo8d9DOI65rtnB3fZwvmTpblNXn8b6OTzXNoUq0bebGXGYbd9DonPTYWmUhMRUS8jJEt/RJgaE6AEAf4/qiwBTNTccTuwHGcjCx+wQaV9P4/XY+6EHjFSaYbR1NE4lM+tNNNbmJk4ljUA5uwidDESnOx57sJhksx2ZEExb2xMy/xTadnOEqvqfaUciL6OAzQnz8K3kK1Y1Por88lwcS9mEj/lvsK7JKez5tApJBXEwVDJBx/q94ajZGote+wNgYbHDLijKVN9BsSaxUbfCqKcTsbfldigoySNgbi/uvpPveHPCvQ/J6ebd/dqgu18byvlM7RrA1I6IEkZmEJkRPYa0hafhJERmbIeP7Ryu8AFAEj38nJ89FI5zam9OBdRx4dOjyWKJIj7RSfSFYUzS4KTBj5JflCjKAofBWP1WsrQnTmSHwxHXQPS8vYgyjl/0cDicdA1BjYkvqGsZLynXdbXTGoHCS5ToAQBleTluFKZp8Fa8nEfklZ6LjcPGfj3R1Ji4oVcVLJWVvFzcZ5/JKUuFpWVQUSB3oObAeS5xODvZH/YLQ3B2MjktLnY5uVnYmgHdcf4lr8blfcYPrgjipLXxp8JxBNC0l4OFurpJku42rPVSfEsVPfH1a0r08Ghgqoe995inSvzbsdcR3rHeUo26kiWKT1NnISM/n7bvjiR0t7DCjp6CI02CGNfTBTsvEs0MX3xIRTMr0Qs+mTk8y+xAX2pTuk3rB3NNDXR11HD6+H+nLq2uEL2Hl1N//wjPkauqqKETOXlF16Cu3BV9uzZB365NaMcXlb6GskJj0vEDutE39KRLa2usZYJdrcQXBMsnHsSS7by0LzbYYEE8R561TqcRmX4E7/KeYab1JugqEI5VTbSI9M9hpvPBBhvXMsPQVV88W+ojo33wPCUVzU3EWxilY7Jfe4rY4edS55kC90nC959BsDCqOdFqq+kJW01eBCs56TtMzYhFI2PVlhhldZW7j2NlDUCoUxsLMvAxE21sAQBeQ1xpewsJEj8Dmi+ttsW1pBSU52Gh/f8w9xXRY2f529FY1+QUAODhj6v4XpKKVY2JLILQhHnILctGaSXR8Hfx66HcsZKQW1qMJsc2I3m49GoxQz/sID1+mv0cKxxrfo5wOX0bACAsniemhGX6LD0dXesGX3Va+EhCdJIdlOUaol3DKMp2QVSUV0CWYd8SAOgm74uoshNiXVebevZijefHWp2cKiRO1/dKkIv9REWXqgOnZgcANJSU8DUnlyt8+OnjZI+FF6Ph1ZiYnMamZXD3Te/UBk2Dt9IKHHlZWXjsOIjICcSX8Le8fNRXr7mGbRWVvILi2kyB62s9G8WF1ILR+kba0NBRw+eEDJRWsYBNS/6O1KTvMDKTTgoGh4MfiJWeYVYPxDqOzr76VJI3VOT00bPhbqlcmzD4LaznvRqL4CbM8tIN1NTwaeosnHn3FnOiqU5LTLDRrYfIIdT6AEkYvTGMti8PP2XlFfBYIPw1tbU2/Gtw8Id5+OgjXF2o0TgAUFfuKvJ45d8OYIyeiyat7dXPZMbHk851jWx4wgILURkn0M3AV8ARVJIL4uFh6I/b388BALJKiXv+2nfjEWj3PwDA+vgpWGgn2b1BQ6l6UQLXwfTR3ofHySK1uKIMrSOJjA5pNDAtLLmNlExe2qOJPs+5cuH2S4h+/J77mN/eWhBhO2/BZ1xH3vkLS+Hd4x9cu7MQHxIykPgxE7k/C9GkqQn27LyB8FNPcfnaPFyMeIHLF2KwffdIzJxyGL16N0PnrjXXSBMAlu4YhmUTqAKqOmYHgji+/ToGTxTes1BBRnBvtfpKxpCpYoKsp2hYLbHDj6aCklRFDwC00iH3wZxqJbnpR3WJXTcdjnNCsHJQN/Rpwftc7b35FGcev/nbwLQq/OYG/AiLBFUVPQAR7bn3pRtp39eENIStvwAAMHVsiH5TPdFN3hf2LtZYc3k+lNWVscpvM75/yUJZaTm2PV4t8e9RVlku8bHSRNq9gs7EvMXGG/cgIyODA/68sGZna3PMPheJRRejMburGya359U3BPfuDq/Gtmi8OhSrvNzxbhEvojWhXWtMaNcaY46fxfPPaRjdpgUmurUGALxZMBUVbDZard8BVQUFXJ/CLDTPlOnHLgIAph69gNAhXrBvUJ+U1ha3agY36lOT8IseJr15PIyJgsPRbisY9/JhwtPvoWILHg4HP7ShHDvQLAKXvkhmrSoJHFvrjc6Ce3oJor+dA/rbkb/4475/Q1jcG2Tm56OgrBT6qmqwraeH4U2aMipqF4S/2UQcSSKbKLzYMQPNJhCfM87/6sqKmOPTEUb1NPEjtwCbwu8iPfsX5Tg6OnUPhkmjejiw+881sPuv4TdkBw4dHAvPnhsQdZUQ+gN9tiIrKx83rgdixYrzuHnrHW5cD8T69ZFo4kyYVZSXV8Cz5wZciJjBTUH8WRgOLZV+bLZ+VAAAIABJREFUeP3FGI0bfsXPgjPQUu0PNiq4qdoFJQ+hqugKAKhkF0OGRUz23361hoNxAtJ/LoWhFr0rIgBMf74XN7sIn6wv3OKPVVOOULaXFpdBQYkXha8qevjT2Oi2marakrYZKpkCAFf0AIQYUpenWt8zYe7pSJydxMzoho6qAkcQU54ekYrg4WCifxNsdhkAqmvfqok9sWoi80bpALB/QyRJ+Kio8Gz/rawNIC8vy434WNsYInAREZHu5d0MLVpZoKKiEhu3BGD18nM1Lnxcutjj9LMgDGgRRNlXHfGjraeOnO95pG2HNkWJFD5VWdfkFBbE+mFAw/Fopt2est9a3RkHkoLxufADxlkEQV+p9orzmeCiK14TdA6V7ArsTPBABZs8Z+1htBSW6sx7HfLDSWVbdDIKi05S5+dVU91qWgj9ceFjvygES727oLC0DCPaNUdEzDsk/8jB1K5tYBvYGkbaGlBRkMekzq4YuP0YTOppYb2P4OJD4ZBvLsbWDTBzF89K7+WNN9xIDieq8yM1G5vuLkcv9QCIQ355EdTkeDmfF1IfSXjN0iW3rACa8qpSO19/Zwf0d6a/Qa7v4wEIaHLdztwErxcIbhS5e3Bf2u2yLBaezBa+ctFmEG/17sFJ4gutasRmnY8H5bhNfr0o2+giPXTbUotSYKRsQtqWXSp+07ZT269xf2YqYiK/hnLFz6nt1zBwIrF6fPBDG3g1OoSE3HMoLP+Gzg3W4Vb6QjhoD0ZqwUOkFT6FZ8Nd+JAbgaySBFhpeiEmaxe6NCBePxkW+fZwK30hVOUNYK7mjsffN8Kz4S78LE1CREoAPBvuxrMfW9HDeBvj3/V8yhD0NiGiMmdTfNHXhBxFDY6fgXm2gkVmysi5mP1qENY3ofbbGNRoJNrVE++LjkProRvx+BB1ddVerz6COlDTyADg6OVnGEJjO/v9Sxb0GhLNUoP6/4O399/jVMYeDDIai+z0HERXnkJZaTkSY5Jh4WxKOvZwoB8C1vKcmPKKSrDk4FUIImhoN4H7ONEe7/6bkZdf/Df6Uw3+WX8Zc2Z74tjRCVzRs23bNbRoYYZTYZOxbDkR1ejevTHeviXSeGfP9kD0tbcAAO/emxB1dS46d1mLG9fpndYqQSx+sCCL9+musDF8SNrP4lt9ZrOJsfyiZ8Ersni5/e0t9rUWbG/LoV13+qhSb6dFNZqCtPfTCsywFl0kLwjPxjawWxwChwZEy4nTE/xEHCGaLiO34Pq+KaRtRiraCIo9R9oW5CTgS44B338uhbKiC34VHAWbXQojvTDuvu5T/oerWwS7z87dMBjrZlHTqC8cfQivIYRA/va7309JcRkUleSxYmk4vPo0R59+LfDowUdo66iifUdyNsyY4bvhM5iZEUt1UdVQxux1Plg/N4yyb92s45i7gXkDcA7H7i+iTaOLe5EC+2YmNEcQcBzd+KM4q5149995dlu5P0+1Jv4WhptJ7z5qeiBYqlGfoLerkZj/ibK9qukBh7TCWIR/Ft9Z7+znmSiqIBwCZVhy8DWlZlfUlcalHP648GlpZoxBrZywLOI6AOBnYRGmdiXSa9YO6IFO63Yjt6gYkzq74m1aJg6PEZ3/W1aRA3lZ8srR7c9t0VRfeLpL0pvPaNrZEQC4AkjHkOjFcDGPasEoCC0FNfS6vZgUXdn3SfCEpbboYdgSve8spUR9mLitcahgV6KcXQlFGTmwwcavsmJoyiuT9suyeF/KEx8fxvbW4onGfxvrmxzE7FfDYKfRBOMtiInMgeRQvMx5iDVO9DcZQYTvIlIduvRvKWIkmW6+Log68Qhndt7gCh8A0FG0hEv92dyUtZT8m+houAp6So54lc2LhJiodYSuog1X9NCRkn+TG8X5XvwGACFeONvEET0A0NvkKE4l9cZAs/P4VfpZrGNFUVZZhpvfeKlqneqLV5DsNnIzLmweCy11ZfjOPwhZGRkcXRWAU9ExaGxliLX7r+HAsiE4cfUFCovLoChPnyrLET0AoK6tBjUtwnHtZOourA0ghK28ghxF9ACAg4k+KfIjDFHpcBw8ujsh7MwTRmP/Qs+TJ5/gO3g7ThyfiLIywg1r0iTiby4vrxhLlxAT4e07ruPEiYmU4znHcETP6y/ESrGWCtnNqbziO96nt4W9EfG39ukbUXvQuOFXfM6aBBmWIhrqboVjw09489UC9kZvIMMi7sWd9MkCZrZdH+go1FxasLhMsyZ/B40yr17twZj2LTGmvXj3zKqs3sVbiS4oLEGPdtT0+OqIHDpy8/dDT2sZfubvhLEeWVBtmtkX7/isyu3M9En7O3k50wqf7cvOcYVPfX0NXLuzkLtv7yHeQu/cBV6k4wx+m57sPlB7UXkA6NKnOa3wuXkhBn2Gu8G6sXQiKbN8t/+x+iFRxOd8BwDMu0+490amvEesX/XsvRPzPwkUOVWJ+3kZNzIkywbq22gjtsbTLwhKQpOpIVg8qAsGtKU20JUWf1z4PE0i3MmWehOrs9oqvEl0s2VbELdyBuwXEV/8cStnoKxCuO1iV9M3uJbsSLtPQ1F46JaT6tbc3QmaehoIPDgZmroamO+5Gs+jYxFVdgIn/4kAAJxYdx6+c+m73J9zC0LH67NJ9TS3uqyn1NcIemyh1gB7W0u3iBIAAu0H4U1uEuV5mTzfj5J89L4ZimY6JljfgrCpXvcmEgHmbaApr4zk/B84kHgPAGCprg9/c1cEvTqHkopyBL06h6AmfTDneRgyinJRVlmBE+3Hw+nCEijKysNcrR5Otp+ASnYl/O/twZufXxHrtRxOF5ZAhsWChrwy7nQPxKPvidj6/gYs1fXQXt8GnQ2q391YGsjLKGBT02OY/tIP017yVqg2Oh+BrJj9m+R+T6B70LioCMN9YGtEnXgEeQXmf9L8qWhaimZiPZ+kKXBVYaMScT9PYpD5JQAgRXB+lfHMHUISAjHDei3K2WUIjPUnRXnK2WWQY5HNMPiFzoq3s8UWPnf3TeNGfgx1NfAs7jO3iaStqT4OLCPS6KxN6qOZrTGOXuZZz7rLEBPU6MpTpJ+v7LsBcyfqimMXfzf4GI5GWDr9lxRTUSOMTt2DsTHYFxPGdsKEsdKzUv7/yKkwXuQkOopXy+bhuQGRl2dh4qSDCN0cgAP7yRNI99+pQ/zHAISQqfqzjipxH3EwTqAdZ1KPvxZGBo7GieTnMhDsjCkKQYXnHtbzKA5ddQm7xSF4t2IG939xWTBWcMSUQ8vLy/DYYzFkWJKntvJjYnAXAFBR8YPSwPTcrdc4eysWTw7ORFIqfW+u7RemY6LXJsr2mqiTqUkEfeam9d8Cn3EdMWIWNUNDkvPV1dfFVlsP7o2sENyW+D05/9cG0hQtAHA3cxvc9MnmOUxc2zhRoVehxP8lZeXovnQP+rg4YLq3m1Sv8Y8Ln2dLiC+Rdmv+h3vzx8PLmTeZjVs5g/Q/QBS4C4PFkoW72Ts8Sx+KnOKnAAC3htehJCe6ORcAimnB1G3knPhBc7wxaI5opya6Wpqq25jU29CNUZZVJG0/1mY+42OPuIru6E13XOeodYj1Wo74XzwjgnmOnkgrJEKcpmr1ENSEvBoW1KQPLn59hV7GxJfwt+JfONxuDFpe4jW0e+rJW+lzvhiEWK/lYIONl9lEBCCmFy99w0XPAh/zvsHf3FXgtdN1264NWGBJpVnp4GndsSXwJB5Fv4Zja+ZWz3cuvAAA+M8k3zCzSt7jQ+4FNFIjcpStNLyQ+CsSqvL6uJk2H4MtmEcirTS8cOXrJLTSm46rXydjsMVV9Gy4F4c/doBnw114kLkKXo0Iy1QWSxapBQ8hw5KHoYpgW1Yfsws4+KEN7LUGUfZp8OX7Z5cS/QKqChwAWPB6GNbxpSQAwPMcXmqQpbr4Dm/8hMzuyxU9VXmXlIlmtuQVyejKU5SfK8orsOL8PIRO4ombwMNEeuKIFYMxYoX4KR3i8De1reY5fWoyPDzXY9u2YZCTk0HA0J1wcDBC4DxqCm1N0+v2KmSV5AncL6qnjyD82qyAYwsz/HNMeANwOnKzC+DrsrxGJp6tVm3nip0ejtZSPz+H6K5z0O/2VpzrKDhNWxzk5YiFEBODe5R9Ewe2w9lbRJ+1CcGncCWU+pqb2VDNgzh4WM/DtojpMLcVPEYQudkFWD7xEDacqL2CeEFiJWznLbGFDwAMmdIVR7dco2z3sJ6Hy+/XCmx2Koz83CIMbBnEvV5psltK/Xs4TLYch4DHo9FEqzEUZHi1XvwmB0+zqPV8ADDM4gTU5QnnVCbCyEbTHe9zowEAr3LOUISPKDrYmZMeLzx8BRefvsPJuUNga1wfTaaGcAWRNPjjwmfIrpNwd7AUKWjEpYXhIdGD/iI2DVUkKz4FgHqKhD32057Cu3azwEJTHfG61nMYOf+oRMfR4fC/ULwdL50vOKZ4+rfFlsCTOPO/Gxi9iHlaxYUDxMph98FkUairaAPd+jy3vTb6PJHMET1WmvRCvnk9cpoO3bH1lOwQYElYn3JEDwAMtbxLe046RzddRd718Udy+Ot7Vjjuox1DV98DAM21XWl/loQOo0Oxb6kfTBvQdEtns3Ho4lPIygj/EpWVk4WLVwu4eP2ZBn38DUz/UjOoqioi8jIvmn6YL61IXIZFn8Kspm5wqmcg0fFZJXkUcfM8OxHNdZgtpgiahALAm2dJ8LCex2gl/vPHTIzvFQJ2JVvouOoypLUzKirZkJVh4cqbBIQMEs8UgClaCipSEz2iYLN5r5mjuWDxIuy9muRNRIM2nZoEmybCv1OjzjxDyHzeoo19M1MxrlY6SDNS4z/FnVb4AICnDbEAfOndGsjICo/eXTv7HBsDT5Hej5qgpKIcNoc3wFhNE1/zc6td78MGG5Msxwod8/g7uTH4ZNsbEj1XF4O5XOFDh7AaH47bGweOyFkVwMvSUBIjk4UJf1z4cHqrTOxUO8V0f5GM6+5z0O7KGrSrb4VlzsSEfM2bS8gvK4ajljEGm7UWeQ5tBRWMf3QID75/RKzXcsr+V17LMPD2dqQV/cT9HvSN0YaYu2DUg/3wMGqMASbUSWRq5k8xfzPBcERPREI8Vt27hccjxV/llKSPj6mNIZLfp8PDeKpYrm7nPkjXsa+myS/PwLXUGehjUv1ImTD4ra2ZwDE24Px/ew9vojPQ3Zk0ls7Q4C9/qS63Uz9hVlPppncsij2GyI7Ma2mETagBYiU+bOctKVxZ9ZnWlZcaLEmaG1OEvR7SOpYzwddSV8Zs/04oLi3H+un0afUcLsevhaet4GyO6QPFq7/8kxx/uBiDXanOeZKIH1Gf4Z529Nkyf4KO4bulam4grqubpKIHAGTETOnnJzZ4OpzmbaKkuvHzeP0Uyrbq8MeFz1/+HegpqeNeD/JNYr6j6FU1TpobACxyIhdTVhU/LLBwqsNEgfs5Y/a2GcHomqWB2ZYNiB4yAo9Hjkf/U8dxZqB0UpJe3n1P2cZisaCiroT156bj1LZrOLk1mitq2ns3g1svZ6iqKyMt+TueXo/D42tvuMe26eEERWUF0vmkVYdTU6jJGdSI6JnyYggaqgivWTIPJZs4fJrKzM5WmhSXlyPs7Wsk/cyBmZY2vG3soFXNfiSCmDPDA559QuDSiljxX7JA/Maq/98xPRCMwdZNcDzhFQBAR0kF2cWFAECasJgeIE/O+PfllZag8TFyTcbhboPg1sAUAND29A6k5hNOXN4XeT1O3g6ZAVV58t+3MJrrWMA1KhBTrHsit6wQh5Ju4r77GsbHcxA1caxL2C0mIsQr+rhjQHP6Ot9/Gz7u9A1qq8KSYf2r3ithaOmqYcKS3tix/DxlX02In7rCAEtHmB4Ihq22HuJzvsNepz7YACK9pTffCXg8mmt48CmPml75J5ARkS1RE/wVPn/5zzBsHnPnPaYkTeFNiPlFjyTdy/lZMFi8Fbg7ES9wJ+KFwP0PrsQyjhD916ka3cksThMwsvbJLMiH696dtPuCbvNW3LSVlfF8DNURTFI8ezjBs0fNueT8f2GikyvWtOkB0wPBuOw9HAYq6iShU9WSdtebJ6Rt6gqKpP2PM75g0JVj3G33B0zgniei1zCJU922tiAbK0yw6i7ReQBeBKIuTx75a3ymHL/wnxE+4hKZEIyYhx8xf1jNN4muSbz92+DE9uvI+ZFP2TfLdzs20LglCkPan+Hzr1dJ5Tz8zGrqJpUoL0fcBDweLXTc/e+87yEnbfr2IbUBx/igyVR6AwRp1vZw+NcJn3GLj+N1gvQmMpw+L6Lg7w0j7Lir995h2ZbLIs93cdcE6GiqMHpuca+NjgmD3RDQR7KGVqKYE3wW919Q/eLpWDXDC51cpFt8eurKS4Tspw/TMnlt+Dn4f+xdd1xN//9/tnchUmZFQyoKkRkh2Ts7lT1Kyt57JmSPrIyMjBARWSEjlCItiVIU7X1/fxx3nHvOvffc240+v2/Px6NH95z3OO9u957zfr7G87VlIoz0dUT2mxc1DoqyStjW5jhJya0WNQcXv5zE58JEeJkILur4N1HJYgkkPfzIKSqC4W6ff+KJqoVgNFXX4rzWVdUQ2X+auQ02vrwvsL2jblOprOtvICR+C7LSf2FSD/E9R/IKcgh+L3kBcFFYPrAnbDbsg3HD+pCVkcH88zexQ+J6f/9ttLVtiZD4LTjtdxcBfoLzLgTBsqMhtpySPD9NWjgTsUJgPZ7Ht6MF1pwShpD4LfiR8RsTu4v/WRw8oTNmrhQeclhV6B/fgmEtWuNy4nuJw97WmnPDWY/bkEu4TI7k5vzklXGFqnRVzCS6FlOIUnWL2eYpdQEDYfjPEJ9F267i0cuEf70MoRBnkz1w2n400a2D87skr6QuzvX2n32E/WcfwW/FKLQzl0w4gBcB115g3+mHYo9b5hsMADA3boRDEihZPXqZgMXbr6Ka8wzR7cRh1FXmSqtfcyJXBV9nvh+aCnU4x4LyeASRov+iZ6a5/9Z/vQSB+OxKlgjeGb8W84wJEQ3f+DXwNF71L5ZFQks/8Qs0Sov8jJ98ENra6tjtMx6BFyPhNLJ6jCC1oIa6CWtvqaUtpCcV/snn8LkgDWvMvTEvahXSi7/jTKd9kJORxfhnc3Cq424cTjqNzJIfaKKiBxeDMRL9DYLQQK8OKdTo6skneHjzLTK//UJ2Vh7U1JXRxLABuvazQI8BbaCtoynxtcQJaRrcphUGtxFd3qCqSlw1UQqZF4a+O5DkSeQmjp/bG+PnEvWlCvKKcffyK9y+8AI/v/9Gfl4x6mqrw8BUD1ZdjDDcpeqehup4b5jMOeH5DAR0PMB4zvq6WqR5w668wuXjj5GV/hsFuUXQ1tWCaZum6NDDFL2HtZNo3bxg+r6Yn97JITu+3YQrQQqb00CNWzJBTojsupq8NvLKCLXU4opcRmuUFEwKmP4t0gP8B4hP6rdsjPE8JrrjP8SAafuR87tQ7HGSkh7XJQH4kPRddEcazF1HqLbcOjobmuri5xOI60ERhJj4b+js5MPY48bGom3UuN/qwCNn4UXceEkPU4SeeoQDCwIQlMHM6l8LydG1vj0+5cWiiao+7HVE56J9+vkTRtraGB90AU/TBBdTtW3SDKeHjxJ7Pfw5ReKgs/9BRLhWzQL7M7sAp48Tc/S1F17PrBZVgzBLLX8oXHJuDnoGCS+szYuE/BQsMCHC4XZacT2ZzpEeON1pD9xeeMGmXlusMPNEdqlwoZcpL2egrLKMc3zC5ijjdbAxZFIXDJnUBc6RbnDWc8TopiPFnkMYfpT8gNfbRRKtrRZcqGkoc/5X4mLy1Us4PmQE4/42R/ajS9Pm8HUQ7nEz3bsTH2YzK9J5O+MeHHR7IaUgFUui1+Nsp0MY+2waznY6hAoWudTA+tgdWG5GrkvI7sv+zQv7oe1gP7TqBKeqiHSajXbn/DCvbVeseBZaZaEDuuKlvOfa1h2FR5lEyP2j73uqFO5WUP5D4rF0cNl1HrIyMjg8dyRkJZAdFwXpVOGqRggjPQN7mmPvKicc2TAeM8Z2FWteGRlggF3V44B/5hRIRHokhb3zbolJDy/6uUmm8jK8b1vRncSAtIiUtHH49UvSjzAwVW17fjMKvcZ0xpePNSfn5P8r2tfrAiMNM6jIqcKyjmjltVPRb2C420co6QGAp2mpMNztg0oxXI6pv38LbOtvZIwLo8Zgd7+BaKRBbx3PyKfGuYsLFWUFXL72GmlfczB8zJ4qz1cLwWCLH7BRWF4moCeEkp5TH6k5fRstFuNs6hXK+WGNCVnp/PICzrnLaSEC53aOdENZZRlWt16OrZYbMVCv6mFhKnIqojvV4j+Hh59T/vUS0FeXKLr88McztK1DhLipyVNTBZbHbISOcn3KeWFjagpU5RXwasxcTDS1koq6WwWrEt5vl2LO6/mkHzba1OOSWRaqFkJzLGF0lcbzoo27L455jMZR91Hou5K+qHdVUaM9Pq5L6IsrndvpimZ65HoyZi11MWkoIalMt5l26NoKq+ZKP+Z30Ayqi9XcuBE2eQ2Gdh01AEBJaTnOBL/E4fNPOH2066qJfa2i4jIUFdM/REf2s8J8F2qhqbcfvmLmqnM0IyCRx8XbzR5BoW8o59XVlLDOYyA6ttGnXbe9s+DQroBrLzBhcAdG19+1XLBF0WP9RbH606GJLvG5mmrdHntePMOcDlWTWWeToswvP7Hi7N+tCcSGhbcv1jn1RTdTA2hrqMJygS9YLMDFrj3mD5SuZG5NwZtfkWhbxwaX005jWJPxIvsHvKN+poWhpd8OhE5wQct6NLV9+GB3gv7mTQph0wMGGhP1jOi8Qy12+yCxCiFvl8/PRWUlC4lJmbX1fKoRKZMXQf/4FiyJuEU5DwBrOvYhhbq9HjMX1uf8KPPssRuCOeFXceFTNGk8AMxq6UzpP7QxUfMi0PYADiYSIi9uhsJDiXWUdGCgRqgfjmrK3KJPh3/tkTH03YGnU6fB9jCXSLJDvgDAaKcvKniMFbxtAGC0aycqKrmegwODB6Nvi5YAAKfzgXjx9SunrZGGBh5Pmcq5LhtmDRogNisLALC4W3e4WVvDaBdXwS/Jcz6nP+/1eedQkJPDR3cPAMC68HAEvHuLsooKTruqggJi5sylHaso5VqI+148x45nxJ6FfU+KmekOVQWiiHTg+2hsefIQinJyeOZGLvWgqqAAr9AQhCYl4OigYbBpTC7yLAyLw0Jx+UMsgsdMgLE2QWJmvPJGh3pWmGIwAUui1+NBVgQstIjQRkVZBdzOuA8H3Z5oqW6I2FyuYmp45hPY6XTBr7LfpDFVwbJ33EKjs4y2obEK80LjTJBTmontH2Zgg2VQleaZHDmN1usjbbDD5djo35iqxrvz5mMMtzFHs/rcSBl23o+mijIi1nKLqiopcGnJ3XXCI28khQyruqsyVQF0BEZSMQJxxjKZL3CnK5zmcYs/qaoo4u5x6WqN86KSxULXMdQcgQNrx8DSpDGjOQR5V8R9X249jMXavSE47TMZBk3Ei1GX1hoAYILhHAQkca3X0v6f+795hdYNGuJdZgamWv1367VYePsiersnCkvKoKqkwDlm/2aKkopyxn2V5Lg3r0HXTuLdjwzafq3qNYBb6w5ora2DxmqaUJaXR3F5OWJ+fseT9M84GReFvNISyridPQZgWAvBIVtL3s3AJssDKKsshfdbN+yyIiv+VSX0jBcTLdtijZ290D501xKVt9PZ/xAy8vPEGlOLWjCFc6Qbeur0wGT9Sf96KULxo+QnvN4uFEms6AgFGy13+qKJlhbCXVxJ/dl9DX13QE1REdGz5wicm5+ofJrnCTkZGco8SZ7zkfr7N+z8j+KTxzwY7dqJJM/5mHPjOm7Gx3PIz9a+DhjZujXt3HoaGngyZSrWhYfjWNRrSjvv9XTU1PBs2nTadibQP7SNdJwybQHpOLekBG0P7hF57+HNRbQ5sh8/Cgs5x539DyFg2EgY1iUbiehC3Xjn2fT4AQ6/fllj73vL3g3/68Tn5YMPaN/DlHaco74nQlK4IgKllaXYGLcNLdQNSQq0E5pz8/4OxvdHWWUx59hY0x59Gy0jzbvnA2FQ79d4FVpq9CC1fSl4hatfyJ8ZunpA5gt8SXk+bNITs80T5gt8IScrCxRVUsYB/2Oqbrykgo0TWyYyHr9t0TAs2HKZdO724zg4dK064wfI6xs7sB3mTrTDiIhZONdpFxRkFSSac0TELFzqvI+2jY70iEs8Hp+bTzuPuOjX3Qw9uxiTNrdMYWtlgKdRySL7hZ58gL6TiC/Zl4/fsKT/RgQk7kFJUSkWOazHzodUq4K04dqWiPvtKIa1ih8eUWPxobM8bheJL7X9/Us25g3ywa8feaI7/wGdaIKxHmE1yy8uQdzXTEo7U0jy/9b330pxop/vP1aompWSnDy6NGqOLo2aY2G77pzzvOIK8x7cwLZXjxAxmr6o7CbLA9ibsBmzWy5GT53qU3c69e6NSOIjCSJcp1EI0+ybwdjbfxClr/39+QjrSf1e857v6bAF928vgr3jVujp1kHAMeEVvWshHBPar0DAS2qRxZqMFTGrkVr4hXN8P/MB7mc+4BzzkgvnSDcsbbUI2z/6orSylHN+n/VuqMmrkfqxMbH5ePRuSI06AIBV79cipeAz6Rw/mSmtLMXUlzOF9hGGngaGtOcrWSxcGTtO6Ng3s2bTnr/24QP6tCBvbPcPGoQZ167i8JChtGMaa1DV/ozqaZNyFX4UFlD6AED35vpihZadGiHdnKqqoLCsjOMN0uN5DyJcpzHyWOeXlpKOl3TtITLM/H8B4zqsxJkXgvc7t84+Rb+xtpTzbi9mYa35cmjIqwscO934JofYAEB8bhjic8Ngp+sJ8zrUZw0bL36cxPMfxynnxSmCyiZC4SunwW7tIcTUihsAX9JzKOeYyAyz0cWaehNc43dTasSHDQUFOcydaAdtzUP8AAAgAElEQVQAuNR5HylZVFrYfIheklJcb4ugJDEf/zB4uRKbN897N5GYk41rIyZg0KVTKKusxK1RztA/sB0AkDLDG/oHtiNlhjcA4E5KAlY/uYcn46dhfPB5PPmaymmjvdbi4YzyevpO6oG+CmMQWnYOJAk3FotzXFxQLGC0dLDk3h10bkJs0AcZ01tZmEBc0nN8czAC94gvQyoIl7wm4sO3LJjoNYCOljrH2zPVvnqVvfpdOUYiPfzKa+KCPZ5NgL7m56K5/1aB87bStMTZ1CMY20x4PQNeNFBVw/Mp9GQKoPfebH/6GN62zHMM5SRM1gxJiKc9f6XbBtjfn4+QHluhKCuPpPxvmPpiO+72JK+VxQLCQqr2P/hfxmqXQxg3rx+M23BVMZ/fjUHH3uY4tikYLksGobysAoMMPDHRqz/Gefb7h6ulYp35as5rJh6fjXFbcKT9AaGGPDYx4SVA/GC38RMr50g30rmpL2eigVJ9bG+zhTKWCZpoClaQ+/Aji3R8ZhRZoETQd/JXcTF01Mhh6Tpq6sguKmK8LjaU5cnbrcIyYq/wLI1LRmfYdMAMG2Zh3wCgqy54U1udOBPzDlufPMSb6fReMksdcv0pJmFF4SlUg2hN9fZUJ3i9M/m/C2lJzxDThbj6YSsqyisR9SSelvj4Wfsg8udL6Ks1hyyPult9JXIO1BzTeyTyAwDhGb4IzyBLUN/6KrwsBFPS43LgAjRVuMJa9TXI36+UzBwMWX+cc1wdHp8aL25Q0/EggF6VJDGfa90aETGL9rdzpDdKKkqRXJBGGrvmPdlqfy3sHWX+0GP0NxxRoMt5uXSbm9/g26s/ro2YgJKKcgSPmIhbo4h48hEmrTmEhpfY9NFviSfjCeuxTy9mlnV5OerHrqKC6uYMLSNyk5qaNkZAIhHSpqSqhJ2PCEvrxe/VG7/6/OsXDDI2rRLpkQSSkJ6WFk2FSmSbNmoA3md79HZPuDuKr/DDFCwAcdnczYakhRjpwIRArX3vhV46/TG22RSsfc8s9KNz02ZCSQ9APIhNtMkPjn0vnjOanw2m8e5bezMrOqkhr4Lgbhvh+GAhNsQGYOqL7TjfZTXpAerl4YA+A4iwlk3bboi13loQGDG9F+5dekHbFnTwHnKy8iCvIIcL7zdj+HR6z8d/DZJGL/BjpRk5fMa3LfFZLK4gG694SQ8ANFOVTp2jl1+/oVOTpqQf0noiImjHTWrbFqffkZ+/q+6FwbtL1e+dbO8I/7r41yYMu549q/I6hEGQsXT5vTsCSQ8A3E78xHldwWJRwtzowM5xlDZYYGHZu+GUH96E/rzyX7R9CsoFC9MIw+HE5bTz8aOsspTSp45iA07760cfceLP/dpR3xMrnA/izsVIDHbuhik9iVpES/Y4Y3jrxVBRUyLN/SgrAiWVpfiY9wlxuR85P3QQx1NDB5eWF4S2K8jJYcHpm0jOzMaLxDRSTs/TT2RBoSHrj+Ptbk+83e2JXpbSDSNko8Z6fP4LUFES76GgrUiWQM4vL4SSnCIM1MgboaWtyO5+OqirKonsQ4cOFs2FtucUF6GusgonrCk66zssGjSEqrzov3Xl47tCvT1sjHK0xtnrZBf29595aKSjJWDEv0HyrxwY+BFW8+S5ZMuTOEVLHVQmShTqVreBJs5EreccOzYhxBF4CY6v1xmEBj5DQvQXynheWHiTrTfi5PZIAn2+mj/Bg6svl4DO69NRuxvP6+78QyiQARAwjJlMdch45yrlCOnXqSu6E4CRZuZYePc2o76q8sq40X0zBjxcTBv2NrB/WwzsTygyLlkgWt67FlRYdGoJi05Ewjs7zK1jb0IZNJgntl69CoWpb0Z9QH+rv2to+RtYG0tf6f55diR6NOiOb0XptO1OTUdh28eqhWeHu7rBzv8oHFq2hJE2ESUx8txZXBxD3MO3O/SD9+1bsG3GJR1PUlPRpRnXsxeRmorOzZrhR2EhYjIzYdu06rXwAEBLWRnjL17E6ZGEQfJbXh5ScnLQuZno+Zf36IH1Dx5geQ8iJLzLkcNSWRMv1BUVAQAFpaWoYLGgqUTsO4zqaWNVeBjW2NnDL5JKvpTk5PHhRxZ01NTR/vA+xp4bFXkFOAQcx6GBQ3EnKQEbHz+ostdn+bsR6NXQCfYNnTjnzqX6kAxDGvJ10FC5GdyNuWIU2z/MxMZYF4lEBlwMV+Fl9h100uYag5e9G47tH2bA25QriLU6hsi3YV8jPu81iSCpaargccg7OC8YgJAUX5hdWQ0V23pwG2kDtyXcULSg95spaxjUyFHg+gKTX8LJgJy3PMf0HpLyHuPm15Vi/a1MSFPUZneYL/BFyBsq8Zp+hPz+8nJt3ymDxVoLU9QSnyog7KRgla66ilooriiBshyXoCjJSUZW+CErK31d8+KSMigrKZCKdgKARYOGAIB13XoLHf+9IB+HHIbifmoSejajj7Vmw9xIj3KuoJCawP6vkTzXC1OvX8HhgfSx3ExkrD2ixopFevwWBwIAZGRkSKRHEDx9xsHTZxwcm7jDsYk7rdfHatEuqRKdXR96w8P0LuP+1VGdfkgLM1xNjBXY7qA7lPa1IIirmDbBsi1JCS7iSyo6M9wMaSmJXz+LDvb36T1ZvOfpSFAt/j3WXLyLoMgYTLPviNkORJjKvOPBCItJwKLThAz1y81zofQnPMrtwEUkfc9G4Lxx0NEiwptWnb+DNaP7YI7/VUSnZuDBam6S+6hG05GbTcig73ywGq06Gglcy/WLL9B/eDvIypI98bJCih+Ki/3tqMp1AKAoS2ysf5b+pG3XVW5Y5Ws309JCkud8nHgThf6nTqJdo8Yc0gMAw83MMNzMDL4REZh48SLa6unhghM3ATzJcz4uxcbCYu8eTG3XXizxAFGImjkL3/Ly0OvYMWQW5GNTn74YZMLM8+Fq3Q6u1u3Q98RxGNStiydTppJU3qQFOuJxe8Jkzuu5Np0w14arfho5hWy4FURc6Gr4vJ/F3VNNsW6PKdbSERWyrtuTdDymGXVNvKQHALxN99N6aZhAXkaBRHrYyCml5tjyEitjDWvoKesjvTgFANCuuykO31vCaY8duhqPvycAAH6VFmLsw6MI6U2IarW5tg6vBy3jFC09lhABl5adsfdDOC5+fo37DvPxvTgXg+7uhVfrPrTrNtToSiIySXmP8S7nMvLKMyEvowQdZWOYaPVBE1UrMd8RwUVM320hfw5urSZC0wevP44vP34haiezWk/ioJb4SBHsEDZZGVlcsN2D5TE+KCgXHAt8qfM+zI1ajSYqelhkSl+gkDcMjY1xg5jHADPFnScfMKiXhcTjG6oRD2NRpOe/BIczJxD/UzqFuWbYLMWByI34FJUMIysDgf2ehRLytXM3OwnsQwdtXS38zKB3y28Y44BKFqtaCoExwTIbO6nP6dHWlkR8biR/xAAD7oaBBRY8Xk/khDP4WZ+W6vXX2tmTiM+F2BjGxEdaWNiKudexFjUHFt6+uLbQGatG9sZznjCPnZMH0Sot7rkdgaMzRnLG8rbT9X948RmH9ADAvB6rcbuY/vM/sPN6XI9Yjpyf+airXX35InIyclCSFWz4M1KnJ2aJBUmc1zPvXMP+PvQWYCZkxLmtFZzbCt6weXbuDM/OnWnbRpiZYYSZmdDrsl/LycpyXrN/e9jawsPWlnatjTQ0cM/FhTL3Cjs7rLCzE3g9NkKdJwtt/19Hl/qDsP0DEcK82MwfGvKCi48XVeTjStoBZBSnILcsu8rXfvIjGHG5L5BdQlU1zSpJoxkBOOhNwvFk0eJNEx4dQ0jvuVgZdQ3ROV/xdvAKmF1Zjdihq3El9Q1cWhKf5Rkm3THb1A4AYH/bFzFDViEwmZlohKFGVxhqiFcjUxTG992O06GCI4N06xLCGNeWT5bqdXlRS3ykCH5FtvXmZKuCn9UqZBXcJPXzs1pNGZ+RdxJNtYikziMXqLHHAVcjEXA1UlrLBgB8+pwlutP/GHTV1AUSH6ZFS9mQ/2O5FUZ6ACDnj4JbkxbMhTwAYHvQPLh0XoN9yy9g1npyyNai0yEcKzIb0ds9sedjP8w2CcHuD33gYXoXyfnPkZL/DHa6c3H+swecmvvh9rdN+JT3ENOMLkFRlhzCw9Tz06Y+1cNXVbTQIgt7HIyOJBEfrzeu2G1N1AE7kLhd6FySig3w4vlX+odYdcJBV/oGkFpUP1QUFXD68RssH94LHY1Ek+U5DtzNuLoymTzQeXIPLKCvf0e7FhVFjLLnhqVeCKse8Yu5rz1xqD29YikAUmQELw4l/tv6QOJid1QE3K3oyVMt/g36N3KBobo5TqVswuZYQtKcP3ytglWOldFEEc4GSo1hrGENbSU9BH+VLHzwXKoPon8RNZCMNaxgXbcn7meS82CySr7SDUV9JabPS26OkgzfM2xos7a4+uUthjRtgwpWJccLxBvexxRuQ3bh6FWittTPrDxoN9DA6YPhGDbBFqp/8oruBL9Bn0H0xe1ZLBZlfWw499+BEzfJZJ1X3KB1s4Y44y1ckVES1FjiM7KfFS7eiiKd27D/NpbNZJbw67aUauHasmCIVNbGjwcpxmimNRMsVMCwrjdefHVAYVkyeujHIzbLHcryjSErowr9OnMRmzUPxpUF0NMYhcyCYOSVxKC4PA2tdfbiQYoxFOXqo4kmV8nmd5746jGS4LsYksn8CI/8hKU+16S4mpqBE0OqVtQP4BKkPRHM5LdbdzBEzPNE3L0QycknYALdZgQRuHshkkJ8BIW5OTZaDhnIwLoeYU2+lraMQ2QyiuI4/eaYUCvAixPuVlhexihHTBwUlJGlT2N+ki1qHkbLAQBzX4/HzJbCN3Mm9RsIbWcC/po7tagFG8kxX3BwARHuujlkKSI3Eknhk/YEIirlm8gwVAtvX7TU1cbmcY6kIpuC0MGhDW4dD2e0tqoQnU/5CXiZ/QppRcQGLvjbdXzI+4jGKo0wrDH3WXu0w0G4vZiOyZFTMMXQFQqy8jj9+Rx+l/2myFU7R7rBUdcB3Rp0xbLoldBV1kV6MZH/E5JEqBpaHPNDtMtc3Er+hH4GRnC4cBy3R02G/sHtSJnuDbOju+DXeyCep6dhaaceyC4uQkl5OXTU1CEnI4PriR8xsEX1JNKzSc/B6Egk/PqJbd0E51nU4u/BVLMDh+z4fpyLZe+GY3nrk1CRI7ycbNLDT4gkIT4F5b8R/esJZhv5oJEK19DJT3xaqrehHZ9WmCB0/q4NiX3BdXviPrLWiusFjR26mvN6SFNifkVZ7jY/egiRv8Of3yMM46baIT+3COqaKlBQkMOMkXuQ+6sIPzNz4b5iMPJzi9CttxnOHXmI5i11YGvHzVEsL6uAjKwM5OSoxGeCw3YE3KZ6fkZtPsVRcquuKqM1lvjMd+lFIT43wmOwZHpfRjkucYlU12K39sw3kuJATlYNqgoGaKg+FB9/LEZhGVeW0bT+Vjz90g3llb+hX4eIxdTTIDamcVlkj1Ab3QDUUbbBl9//DSsXE1nqWgClxWVQVGa28R81qzdiniciNPAZPH2YWzrePvkjdczAoMMOj0kteIUWGl2RnP8c3XSEq5nxw900FEcSnDClZaDIvrvfRGBx+x4i+4mDnW/IntDG6mRhjOZqhBoMkxC3pJyqhzTUUZZO3g4/ZGVkUCni7m9/fz5WmU9G9waWlPO1OT7/HnO7rEBZCbXMwck5TrBetJtRGOplb0IcpKhUdLkEzwNTScTHuH31hB8Hf7uBt7+4ime/yn7jRfZLvABIxEdeRh4nbI7COdINh5O4z7ahjclhaydsjmL6q9kIybiNkIzbaFfXCu5GcziS1n30ief3LCtChl9FXh6dAg4go4AI6xtgSJCZwnLiPVraibjneN8Pgb/jcLQ45APbRs0QMFCwiMnSR6E4E/dWYPuqzvZwMbcW2N4mYDemWthgTptOpPNm/js569rXezD6G3KJV0ZBPjqd3i9wTgOturjvxFySv6yyAkZH6L/3qvIKiHWVTs7EvjfPsDXykcD2qZYdsKyTndjz8hZV5S+oKo33ytPED8veDceTrGD01uWGC7dQJ98/s0u/i7NsDpILiBBsXtJDB0VZ+mfGhS+7JLpudcF+IJegadZRxYGLc/Doznt060MUEFfXJPLCx0yhigjJK8hRzp0O9UZZaTmKC0spbQA5h91t93n4e4yu0vrpUGOJDwAEH5yBQdMPkM51HUt8oSMC6RPmhs46hMyfVOurQzfp1u8hrakZQdCepHaATZM7aF5nDpTlCaW2R58t0UM/Hg9SjAEAinJc67KcrDq6NnuN0goinCr+5zJY612qtnVKC/8LhGdWSDBCEuLRvZk+ANHeH16VN7aX50FWCEoqitFXdxgW99+MzTcXi7yujX1rgW0T5jsiYEcIrYjBYidC7tt98xjKOPt19FYrAw1b7PnYD64tiPV6mN7FvYydiM+9L9KbIwNZTGkZiI+592CiKVy6d/+751InPoeiyaGec9tS6xgwRXF5udhj+C3v1SV5Lor0sMFPempRc8BPengVFvXqaJBIz+st7px2tidISV6ec25ef2bx9oJyethge1o+xX3DnImH4L50IAYMb09pF4b5xh6M1iJqzpA3H+HYliACWQ86IWj+RAzadgLuC5xJ4+T5xBdOxETh2YQZ0D9IhLLeSPqIvRjE8S4vfRiKjd37YntPwusSOHgMTr4nG1PZmB56BbdTPtG28WJNRBjWRIQhcNAYdNSjira8nSBY8IiN4zGvOcSHd5MvCMm/qTUNBUHUfIXlZZw+/KSCKa4mxMHj3nWR/Q6/e4HD715ARV4BcVUkW8Xl5TD19xXZj+69WvZuOPrpTYJlnW4oqsiHXzzxveIlPQCQmP8Oifnv0ELdEjs+zsbPEqrS4Pvfz5Bc8B7fi4ncvMDPO9BI1RANlZqhZ0OCUJtr2XKuu8EyCNml3+HzYSaU5VRRXFFIu76uDQajXV177I6fh/pKjQSGwdUUsEmPpFBQlMfFR0tp255vn8t5XR2kB6jhxEe7jprANnE231oaKlg1p/qqt7PRpRlR40FBlps810M/nvTbtukTTlvXZq8BAIpyRF0Qm8ZE/RZ2fo8gPDojfSliGYZKcaLed3U1JXhMssMAO3OBfQ4FPsbxIPFqn/xt7HMchOD4D4w2tI+yCMlhVwNP+Cdzb849GjjCI2os+uoOY0R6+LF9XgC8d07gHI//Q3wArrQ1P+yGtqOcy/ydT0mIBoCKyjLMMblF6ttLdx566XIfUg6NloAfvKRIFOlhY2xIIM46iifYIAh0ZGC0keTCHJLA/pQ/6fjUuzdYY2fPaGx+Gb2lqxb/GxAW2qYgJ0dpf7l5Lm3fNaPplZnEwRpvwmOrXV+jynOJA5cDFyAvK4vD00Zg/eV7SP+VB1e79viWQxgtkzMJL2xQZAx+5hdiai8bjrDBzLYdAQD+joTiVsp0IlxmYAviXh3r5oGwz4nY2L0vAKDeH6XS9rqN0V63MWUt1if3IruYuiEVBqfgc5jVthMW2nBl88PTyAU47ZrQW/wjM4h8QCakRxyYHBVNDHix/LH49eJYACPSw4ui8jJsev4ASzqKb/zKLi5CPWUVRqRHEBRllXEr/SRupZ8EQOS5rLckG5g3WAZh+bsR8E9aDQBQkFXCBssgiqrbxS+7UVrJrT31szQdP0vTEY0nHOIDACtbB2Dt+wmc8b0ajkb7en2wNW4q5bprY8bjcdY1PM66BjPNjhivv0hiNTk2MooEK57+DeiqUIVAxAHbsCgnWz2lRms08QEIz05VPQwhR2ZJaTX0uBcZj142xoz6rtx/E2tnVo2ElZZXiF1DSBqYtOCkwLZQ/zlQV5OOXHdNAVMr/sW04yLFDgZru+HaT2YhjCrqShg9uw/GzO1LadscOIfj3eGHl+8E2vP7pwxjdF0AKC0rR9cpuxF5QrrqQBHpn1HBYklFSMDgmHQ3DABgecAP72bQbzDpkPqbqqDX59Qx3JlIVmdyvUatAfHuOzUMt6qY+GwDTnVaJrpjLf4qVo2o2d7xgBueKC+roA1JqU4sHdoLYTEJuPAsGsuH9eJ4fPix6uIdvNzI/HspCB5hN3A1IY5DknjBT3oGtjDFHvtBlH5Pv6Vi7HVuaO++N8/Q39AY5vUJye2m6ppoUUebMo4O3/JzOa+V5OTx3sWD4tGK+5mJgUEnMdJEsBGRjYvxMSipIHuuzw50gm0jqngGm3AFxFIVY0XBgI+seVh3hmd7ajHX+6lJcLnFJRcH30bC3doWagqKYl3vVnI8tkQ+5BwrycnjoxvVcLD/zXNsiXwIJ1OqAWyV+RlG1+InQwBBTFqtJEhX3FpPxnMpyanS1v+hO7fSnOqdZferKH0GOcVOlHZRuPhZsgL30kJVCqKO3XYGTt3agMViYfXZO5x8H2mieuiUlBER6CUwtE0QbNsaSDROEuw884C45iRfnLtFeHHuPKOvkHs74gPntd1UorZBx4k7SL95QRf7ffXuO8q56kZeQTESUqnKb47dzRAR6PX/jvQAgMVB+toTkuBq1hE4qEyEg8pEkX2DPmyjJT0A0KaLMULSdqMOj4VWt5k2QtJ2o/coG9oxXU31Scdsi3ILDeoDS1FBHo+PCA/XuPOc/rPNi2QXahiF4bFtaO6/FQEfxH/gVrBYaO6/Fc35CqMCQMJk8b/jRweTyWB+aSnjoqSC+iXmZMNwtw++5hGbmiHnAhCekkzpJ23iE9ZzB9KLsmF/fz7p546dcDW7WlQ/nt14/a+XIBLyCnJY6clsQyctGOlqY0bvjhjVyYJEep6tI4yU7Jof0Vs9ObWMRGFP74Gc1/bNyRXfd9kPoCU9/F6XlGkLaEkPANg2akYJDxsYxDUGMiU9AND5zEHO9T66eVJIDwC00tZB4lRvbOneT+R83uFkAZqUaQtoSQ+77VR/ZsWaeUH3XtGRHoAoa8H/XrU+Jn7uytJHofhdUgxFOTnOe0WHmW07ImXaAkbvlbiIWyvexnvyyD0Y0H0jAGBwL6KwaHFRGbasuYLM71yD2fih3PeDVUmOYmBVZgEoB1gFlPkry96DVVn1vNSaipTMbAzt1BrDbM2rhfQA/xHiA1BDrGzbGqC1kR6UlRSgoqQAgybaWDi1D4fs+CypmqtQHLiPJVy4TOPx2SgqLsOJ4EjMGi04bnukI7XugP/FpyLnvvedbEXwT1qM1MJYBKWRydW+BHfklIreiDm47qU9v2K2+Ko1WTw1JmoynkyeBv83r3DlY5zozjQoq+SGNMnIyiA4x1+sYqbCcPbNBoSk7UZI2m4ci1gltC9vTgEALA8M5by2cSY+D0O8jtCOLS4lrIgJaVxZ7x+/yDfjudsIS9mmY9wQOFkZGbQUsBFYFhHKITGjbpxBRPpnFJWT8yDe/kjHuuf3oP+nn6EQL4+CrPjW6p769Anfhrt9EBz/gbYtKiOdETnqduwwDHf7IDpTsuRYNl6lM4/zvtvTB2E9d8Cn7Syctl2OsJ47pFqAshb/PzGo83rkZOdjre84DOosumDy/ydMuU22vtN5C+jAv6G/FP9eoutLmmMjCnThfPzo1kRfrDnDv5ANOEwJxqAW5KiJJQ9vi3VdNuLdqhaB0HrVTlis2YWXKV85HhwAaLXSl3Rsvnon2m/YSzonLr59zcGNh0tRXlaB4qIyBPg/xCjH7VBTV4JOQ0KEp7ysAlnfcxHg/xDf0rJxZF8YaQ4Z2QYoLzxHnZxVAln5lpCR1ZR4fTUdxWXlYLEIRbc27pL/H4Shxoe6AVTSM8rRGp6Tewro/ffhG3AfvTsaQ1ZGBmYtdAEA206EoU8nwpJVWl4BRXlic6atxc1bUlNRhPMgG2T/Fhxf7D7JDudvkq2G+YUlItfUvh75xtRKk0i4U5XjfmFSCmLQX28a6ioSa14TMxSrzK+InJuNW0dnM+7Li0cvEyUa97ehqaQE17bUnBl+bLI8DI+osRjWmOvNCf52Dne/X4VvW4KAzu2yEn5PmElaVzeCX8VivRPhUWquVxcAcNWHXglHWVEes7dcxLuEb3h0mOoJOn8nCs9jPnMI1BKX3py2sOFutB4aXkR+T8PYENHKcILw2VVyOd6RrVrjYhx10+Jx6wY8bt1gPE+SuxdjbxEbvU76494kV6F9Rl2gefCJQNu61aNcWQtmeH4zCqtG+lAsuGw4KI8XOceRt9vQ1KQRo+sxmQ8QLHYQHLGc9jX/3Ozx3z9nYZIJOVG976Qe8Do0TeS6Dr/Zimamojfl/Li2PxR7PU8IbFdRV8aVH+Irod79TH4OSeot8Aq/iRHGrbHn7TMYatblnO9vUD2S2fzgJ3AXB0u/7snkkIukY6Yk0c9+EIITuYaksx/eYVN3ZiVJ2Kj7J0erKqhksfB+1TxYr9+DEdZEYn6HDXs53pw5Z69hz9jBiFlNfLbvxiWgvKIS8nKSG4/kFeQQFLoA8vJy6N3PErqN6pDa1m5zQtt2Bli39AJFtrkgoyXUdBNQkNESMrLaUNV5joIMU6jpfkBRVk+o1A8BZARv30c0F+1dk4EcJxcn5lcwwjOoJMNIsydaaHSDspwWZCGH3LJ0fCl4jY+51PywqoS38SJq5zyceRAFOVnZavP41Hjiw096/DdNgKlhw3+0Gnrc8JsOAHh6kvtPCt3PzStikx4AuLlnOuf1vUNEHGY9LaIw5PNTVKuGIJlTURKomgpka7ttfUJetJkqN+lMX40cOywO6QEATXXJJHxz84tFd/rHWPcoHP5vXiF5rugwKlU5deyyOgvPN0SOjUfUWMjKyJLyflZd8MRs2xXISMnCpfQDgqaSOpx2EiEsvF4f3uTpz+mECs6tp3HoZ0tVPrRx3oHIE/NRxKNMpaTIvW0M7mEBU/2GsDSi36h9dl2I/ldP4P3Pqnk/+NFITQNPnWZWaY6tffrhdUZ6leSsHVsSuX1MyGt2deYAACAASURBVA9vn5RfOTgd/RbjLehrOXiFUmsnWenSF7br90Aw+bvVQzjxrIV0wJSA/Jcxr/sqxEVSa4yEnnyA0JMPOORI0Hsxte1C6DTVxqlPu2nb+bFz5hGEHLsvsl9RfjHnmqLU7ARBXVG83BM68EtYC4OrhWiDGlPwEzimCBw0Bk7B4htX6ihVj3S/IERNkl6+iq6mOuTliP1Yfgk3ImPPWEI4o9VKX8St9YSqogIqWJWQlyAoKvTpCs5rdQ3ivdJVqUPp16kr8ezY4Eslqmq6CaTfxGuCQKo0EP2d0FNhLvaz5wNXoKhN3RHo1lCwQbsRLGGq5YA+PKJH7PF7PvSSCvlJ/p6NcT2okU7SxH8uFqKmkZ5/ha5jautzVCfOxBC1HALfRyPwfTSjMb5tA7DL6ix2WZ3leHrYqN+oLvY+XfdXSQ8ABM4bBzszQ0Rv9+T88MK8hR4GzDuE1AyCAA2Ydwhdp+zmeHDC9s9GF7ddyOQJTxze0xK2rjvx4HUilBXlUVBcis6uO5H89SftGm4OcabN+ZEU3u26iSQ9paXMJKrv8okRiIOmmlrY25+bD5DkLpgkJ8ylGjVW3L8Lw90+uJvE3biEJMTDcLcPLn+gqvJcGk1vyVWUlSf9lFWWo6yyHP306HO+alELSUBHevgxowNVBZIXmV/o7xH8GN5wKiPSww+mBHRP1DPS8douvQX0pMf89uTw9DufifdmRcQdND+6Fc2PCjc4rLTthWvfrmDBO+K+sDFuHWa/5hpFp7yczHnt/XYebmXcJI1fEk1/P22kzjwEik6OmwlmW4mfbF8T8WjhNNyJTUD67zyk/CTLYM8IuCqVawQlSraB/1H8WuKxQYlW+F0iOg8XAI5+4qaEjGy+RyjpEQRessNLongxMPQQVr4OQTlPGYhJDwIAANe/EFEX6YVEbuzQDYK9u9JCjfb40NXj+V/EaZ/JGO91/F8vQyqozhpA6mpKyC8ghwFGvkuBjaW+2HPFzfRA39PH4dRaOjLJA7RccOP3MUZ9c7JyIScnB816guXcxYGf6xCBbSVl5bixkxumwvsaADRUlfDkKLVex1N/briLrYU+IvyF12mQlZHhhKW9yUrHkGDxcp3GmbTBpi6CQyRmjD+Ir6k/EfxoKRbNPoUte4mwQ1YlC4PtNiP44RL8yMrDau9A7DlBDutLcvfCq/SvYoWWCSI5wsgPAJwePhrjg86Tzk27LtrTOlrI5/Bat4205+3vz8c845Ei565F1SHI08C/EZfUI1HV6wpCu0A/vHKai6/5uWgsZNNM51F5fDkS68ZyQ2pmdFiC5OhUSr/VI33w9Do3XHuikbtQr8+GCX4o4Av/nrRyJMYvpVen5P9bHZTHi3yfD7wll1MYbiReXZIZbWyw4+VjzvHuVxHo07wl9LXqwqRufYQOFx7GCgDXvnG/90kFiTjS/jge/XiAbvV74Ej745y27W12cl5PfemCpa1WYJMFfc7jBDN6D7I0seFZODY8C6/26/Aip/QbjiZOh4fJBaQVxsBAnag59fTHWdjWHwu/j04oqiA2zgvNQnA0cRo0FXQwqhmRt8YOabvpPpkzZ311NfQxI4cGs/u9W+VOe/5vob6yNYa3oK85JU0UVfzivK6KBPUc03sc0nP402BMNboGi6DNiB6+GBWsSqgrKGGttSNmPDmPA12I2jzaysT+5lZaHDa+uYOIQcQeYuNE6QtU8KNGEx8NmlCqwJuv4NRfem7imohD0ZGYZsG11ho0oU8S7+zk81dU6wThZUwq2pvTK8fQ4Us680JsksBluC38ToWTzs3bcEni9yh0/GSBbbwFS0Vhl9VZ9BnfFWOaz0FO5m80N2uMQ682C+w/zmo5mrTQweEHywX24ceU7uvxNSkTNz7vhCxfXHJWbgEaaBI3mfaL/Uh1QU6vE60yJ220baBHyc35nPcL3/JzUclioZ6yKlrVayBgtGAE/ymIxiY9AODQaR1CI1cCAFZ6ncO+k1NRWloORUXyra+dXmMkuXth+9PH2PdCcI2pG+MmoVV98dfGhm0Tyaysm+3pVf5qUYuqYIC+KWzO70XkaNGW3pACsrGi6zCyR5FNes6mkIVwVl/0IpETUV6fhxfJ3hhRJOZ28WkK+fGdcRieB6YKGEGoOFYFinJkQZWkP4Uz3Vq3h1vr9nC6eQ6B/anFpHkxuukY9G3IbJN3M/06+usNhKexNzbErSURI14YaNVjNN9/DYqyKvBuFYytsY4Y1WwdpX2uSSAS856jhUZHbI11xEIzaqhwLcgoZ3GNxMpyWlKbt6SCiA6Z0LID+t7ahxCHGVhjTYhgPc1MAQCYXdqEkz2I1IA9tiNx8tMLzvgncSl4EpfCOd44SXwBLVGo0aFudLVqdp0IR2cnH5y78QpZ2fmUpLCagN5BR3E4hvuPND6xAzdT6F2P5gG7UPHnjzj6/iX83tArtgnavFfFg9Jnsh/j8SrK1P+F+7oLjK8V8ToJTvP8RfZz2MgsSdV8ATURb+xAekJMJ8NdVUwzXMD58TLZAACop9gAY5tNw4Tms9BMlZBTZef5zNvnhnOf9+B20SmhpEdSdOpL5Gud2x1KaZu4hxAPaLNgJ15unou5/mQ3flnBIamvR1w016gDW71m6NKouUSkhwkyvhKbE37Swwtv265IcvcS+FMV0sOGKK9QVfvXohZMsbZjH0akBwDFoCII9XSp+QxMwU9guo9kFlbFT45uHQ+XeA2SoLSiAgBQXlmJcx/fYVgL0dZzXtLDJjLd6tMX+eyvR0h1m2m2xs629HXcAKLOzf9HqMnXFdoekXUGQV+44kE3v/ng5jfu3qasMh/30ybgcmI7vM5aQzvH2x9bcC25Cx59mwYWq4LUxg47K68swvUUO9z9MhosVFLm+FUShytJNoj+Sd6fXEnqSJkvtzSRdMz7mv0jDG9+bMblxHYI/+qM36Xx5EYZWZFrfZjB9bq202ZuyGWKRZb2CO03C3IysjDR0gEAvB1GGDxjRyxB+/qEEXD0veOYZNSBM27jJEfST3XgP/st2X0yHLtPhos1RpjlP+T+e5y89Axn97iJFA4QhcbqWlgfeR9TzTsgKvMbNndxQH99QuHlWOwruJgRG3S24pXhsW347LoQrbUbopNuUxyKjhS4fjqiwntu68Kh6NqOXMPgaVQyboTH4N6zeP6hjBF2wl3gtV1H2mLKqM6044JC32D7UbJUo6VJY7z7SC/Vq6XGVXDpuHwvRnWygKqiAvbdeYburQyQ9vM3ri1wBgBsC34IWVkZeA3oRjsXG5MWnIS6qhJCjwlOkkz5mo3Qx3GY5kRfl4AfrbWsOa89osZSCph2qNeN1Dawjgt2hK2AcTt6GeWqol2PVrh04B6CTzzCOE+yFbGhljoAoJc58bl4mZTGaassewcFNXJ4m7TxrfA3GqkSFqUKFgvnkl6hu24LNFatQ/s9Y/d/mpkMWx2i+vnO9+GY19oOAJCan4NZEedxvS83Jv7A6emUeQBwvD0AEBTGXAGu9SLiwfV+i/RDHBadC0GSuxfsThyhLYTKRt8WLXFggOAwRTbs79NLvdpoU8UqavHv8TZrNVLzCCWuQYbUmmwvvnugQ0Pxa55IAv0TW6CnpomnI4mcOa/HN+DTdQDj8baD2uFp8CvOsVVP+pAxi66miH5MLxPPRi5NmYNlAcyLl1rbW+B1GDcf8/iq85i8ZjRt3waqasgqpNZIYYqCMrLHqHV9YmMXlPAeY0wsJZrzSVYcujQgf2e3xF7GIjNyiJ+6vLrAOZJ/ZwOonmcMG0/GTRcaFlndMFBvj22xA1BHURfmdYjcrMdZp6AoqwKABXeT8ziaOB11FAkxmLT824j8vpgTOpZR+AhXkzphiCHXsxiUaIXeTc+jTf1FKCzPwOWk9tBQNECfpkGkPk3UHTBQPxzZxdG4nNiOFI7GJirsc7zEpVeT04jKWg+rBsvxOnMN9NR64O6XURje4jUKyrjPY/b4sso8BCd3p/37v+TfwovvS2ChPR/DWrxCXlkKwr6MwlBDrrE97MtooWsFgPg8bm6OoqyqiHe9+nC+12TScUpmDoasPw4AaN2sIc54S1+lsMYTH0GbfUnQ2ckH/bqbYSVf7Zlj55+ib/dWyM0j1MameJ+Cv88kia4x5/41nOg7Em1OE2zaSqcRrHQawTxgF2ImeMDFrB2a+2/lhPrwhvxE/8hAJ13hoTBTR3fB4fNPBLYv3CqeMps4sDZritexXyjn/S8+ZVRbCCA8RwfWjmH0P/Vw7IK9oU/xu5D4v+xzHQoA+JpDxPIuGNQd5gt8ScRH0Oclv7CE0TWZEh9x4fdoLfZ5ncS20GXVMj/rj9fwN83m4cTs0eiwxA8vNhGbiGXDuAmIsgqCH9KOxotIxyHxWziv543ai49vU2nbeOEX+xAuRlxrl5yMDIorytBUjd6Cx9ufTXoAYIwhl2imF+VihVX1xgG/3+LJIT/VhXBnItfo1Ls3OBr1Eqm/f8O0fgPM6dAJ/Y2MGc8T1rNW6OS/hDYNVqNNg9UITqL/7inISi/sRBR0VNTxdORM/C4thpaiMm6kfBCL+FjbW5CIz8j5A2n7GVo2F0l8xjafRToet2Qo43UAwMbri9BPZQLn+OyWqwKJz0BDExyL4eYdRXxLRWcBBT/pcCuZbER00DcCAKx+FoYFj4gwq89u4knt85MeOtiGLsbTvoIjBh6mpcDNor1Y1xUXdz8nwLm1teiO1QB2CNsCM265gcMJbpzze+PHYbbxGcw25hbk/ZJ/C800uJ9LXdVuJNIDgEQKVOV1UUepFX6V8Nfvk4FNQ+K9r6dsARnI4tOvUzCqM5F2nuEtojjkR1OxJZJzL8GqwXKk5F0htb39sRUKsszzeV98X4Khhi8g+0fOWkNBn0R6mK5VSVYD5ZVEuNv7XzfQug79d/dvY8j64xwZ66cfPlfLNWp0qBsbbUybSG2uWw9jMWLOYdK501ci0ZjHPf+9CqIKe3oOhulJXyy3ITaXG1+Eo93ZvYiZwE0Q/+y6ENnFRfjsuhAdzu3DvnfEl5DFYmH/O8H5BQDgMqITLvrR11ypbuxZRf8QEQdhJ4ikwUY6oh/urZs0xJM1VZMsrikwsGiKDdckrzkjCqd9bwEAmhvp0razSQ8ADGxHfsAWZlLDSdikJyR+C+eHFzsvzEZI/BZMWSR8k3Ti03Ok5FPloq9/iYHD7X0AAOOL62B8cZ3Q/tdSYzAwlKh2fistFgc+PKb0qW6Ulleg7dLdeBJP3IznnrhGCrXlJUptlu7C+edca35OQRGsltEndE+0bItw5ylIcvfCzXGTxCI9tfj/h7YN/l69r8jRs3E/LRFaispodXoHXowWTzpYW49swGjfh57MadYT7KVgo7yMHF7kvGqUWGuRESNKY0lHO9Lx1siHYl1ra+Qj0vHMtoSxJnbSPHx2W8iY9AR+5t7HbqUTm2bb0MWUfnTn6PCAr9BodYD/b//XmNryKLbHDcS5z4tIhIcNW11fpOZdR1CiFXJKqGqZbPwoeoVnGfNxM6UPDekBh0iwUVe5NQrKmReZFoSMwkew1qEPvxMEWSE1fABmazXW5BpAM4uZqcD9bdTTqB5PVI31+HxI+g7XJQHVMnd6Vi4pnO3uGQ90Hb4dANB1+HY8DvKu0vwfJnHDY5Z2sMPSDnaUPvX+FOV6MYZr5eIVNBCGRjpaiAj0ws4T9ynFTcVBPS1VXD8kHrGICPTCUp9rCI/8JNa441smwlhfh3N80W8KrQfmvAfXrdmmOeGqjtlGDjdqXFeTc46/jb3GrOx8DJl5UKw1SgqfticFih1sb0NIMw6s44Lrv5ipuomLlZMOIPZFEgBgWxBVgQ0A+q4/gvRfXELPlrUuyDCGmi59CKSaZtULx70cQpVddTMmiukObErkJcWPXCG0PwBMM+mMaSZEOOUqq+qJ+xWGsooKrLkchjcb3Tlkx895MFov8sX7LZ7YcPU+3mwkSP2IXQF4u9EDlSwWZvhfxgHXYRi1+zSiNrjjZXLVH5RsCApx40WtN0i6MN5I7wWMXyq9kMjgJEtSCFxwkiWaqA+Elc5GUtuNZGsMMHhNO4YpknNz4BJGFKdMcV4ksJ8gUiGvIEd7nh9M84P+FvjFCd5kpos1/nsh1bN++/MnFPKEwA1rKVopzrKuPuXcJAPxirMry8ujuJyZfD8vRl87K7oTDfjD/GoCvFtdF9rO9sSEpg5Bflkq6ilbwq4xVzY5KNEKPZsEoJMucb988NUFP4vfkObQUGgu5VVz0VjNXqrzMVlrF50ZiMrmKoy+/3VdYq+PIBlrSdHGnXqflWYx0xpJfEpKy2lJz4G1Y2BpIl7l5/vP4rHMN5hyvuuYHaScn6qSnX+Bec49Mc+5J26Ev8eG/bcYjdGuq4Zdy0bCsGl9ia+70Yso9tV17A5UCqhQzkbvzqZY68E8dEJaaFBPHRGBXtiw/xZuhL9nNMZNQJ6SKMjLKGC9xUEsjybnmawz3w8FWaIw3vHYHbQFTB2bkGUz2UhLzBTYJgzqWlQLifPe87i11A1uBy/i2MxRKK/gJjoKIj0AoKjIbFMjCl9TfmCb9zmkpfxAt34W8Fg/ospzbvU+h4c33qJ1e31sOUWf38OLNTNPIDL8A8bP6Y1xs8V/yFx++R5T7IgETBkZ4GN6Fkz0GkBJnriFnol4g2VDeiLh+098+JbF8f7Iycrg++98jO3cFgDQ3qAxLjynblDP3Y3CmN7i1W3gJTX29+djttEwDG/SDeWsCqyNOYkJ+n3E/jtrIRrSJDlMYaVDSJbz5v5Usrib3e6NA1HJKoGsjJJY8w4IPiaU8LBRt+HfC79jo7qLwhpo1UXyb67SaHzODxjXFf+5qK9JeL0cmhsh6Xc2DCVQVmN7dPrpWSHoy1OYaDZCcj616PMOaxf0CluJe/Zcr+DdUa7oepYrUBOZngYbPdFRMpEZaSL7sGHX1ADhPN4kr/AQ+Nj9fQNUVdG32VXklaXgTio3b+pZxnxoKOijrhKXqGYXi29EYIqGqsQ+w7J+zdpz3s/YgVc/z2JSC/Ek9/lJT2cd0c9jYZAmwRGEGkd8fucVwXHKPtK5Pl1MscZdss1zz07GIvOEFm+6jM1L6GsEsFEV2ejbHz5h7sXreLVgFjSUxHswMcEAu9YYYCdeHQJp4PFZ0RZnYfgbUtzLZvbDspnVrwuvIa9JETjgBbuAKT+CPm6Dx8Dt+PKJ+pATFyFp9KFUP/MLISsrg5eJxIOu/RI/vNlK9Qxt9DiNmD+eIwD4lV2AcZ25az4TsYIyRhTYIXNTFg9Am44t4DVmH26dj8TNj5s5VuRrARHYv/YqbZ6Qo/EiXHm7HkoqhKrgs7BYrJl5Au27m+DAzfm4cfYZHI0XoauDBZb5TaCMvRG3CQNaLcHYWfZo390Ee1Zdloj4jO5oCcslu/BukwfOPn2LsbZEvYzXG+Yir6gE+1yIfISWDQnpebYoQkl5OZTk5bHj5iO49WiPRee4MqvJ6dmYseU8bu+cgaQ/xV9nbbuIfQtGYs3R2/Ac0wMPohJRX0sNVx5Gw8qkCYpLyzC5P9kzbH9/PokEycvIYa2FC+V8LaoOFYV/+8iUlVEkHX/M2c95rSRfH8py4qkODjVsjaVPbwMANtoKrpOlpCr959a/xn2nKdA/xK2H0/fCMaRME11omXcMAISP4Yaei0t6WmkSBIU3b2dIExusjg7Ew97rOefY7bb1TUikBwCaaJBJ6ejgsyL/DnHlvI87jiT93ZfiY7Cua2+oylPVXmsaghKt0F//DpTlCFIbnkZ+TpjUdcN9nnOECppkcsFBiVa04gYAoKdmh8jvi9FFj5B7b6k1HpHfFwEQT0jLQns+ghKtYK2zCvoaQ1FSkY3H32bCvmmg2Ot1MwoiFTHNLUsnEZlGqhYw1uwNNXltVLBK8bM4CQl5j5BTSp97oySnDut6TmKv42+jxhEfftIDQGLSwwsvV3v4+IfRtsV+yqjy/MLgYGoEFQWFaiE9NR0bD4Vi6TTmNUhclwXAf8MEkf1sx/rg6VnpEydD3x1I8qQSutySElx8HwNXa+nWkFJRU8Kh+1zBg50LzuL22adQ01RBr+Gik1T1TRuh/wThggxBXhNRXFaOSd2tYeHtiyAvboJj8c/hYLGKoVL/Jpbu4lpYHY0XoU49NYnIDi/4yczV6A1wNF6EGQN8cfAm8T4PntAZ+9dSK2VHRxIkjE16AMJzIysni3VHiAKB05cOQt6vQoRdoQ/5HNBqCWkNA8Yyk8dle2zYoWwAELXBHW2W7sKuiYNIfTut3kdSf3u/xRMdVuxBi4baODeHCIF8tGI6rJbtRtQGdw750VRVgvqfDWVdDSKscN+CkaisZCH1ew4mrAlA+g9CyKNXOyOM6W2FwQuOUIhPLf4exMkj+RswqVu1HEhhZOd/Aa8nzYb1SW7dIf1D24SSBn7SwxsydznhPfTUNNBJj7lIAh3mGPfHHOP+Yo1RlVdAYXkZaZ2C/o4P2Vnod/G42OtKnrYABjx/v5n/TrRr2BiXhghX3Ur+nYOegUcAgBGxlDaaawzGzRSy95tXhIDt6WETFUPNUejd9LxIOWl+sAUL2OMGGTxAcDJXnrxdg9W4nmJHyr9Jyw9Fm/rcfDD+a7KPG6p25hAmozoTkVPyHq8z1+B1JpEbJCMjWXSGilwd2Ol6IjyDPoT3W2E0vhVG07bRYarRNUb9Bj7yRAWLiDwJ6f53FCx5UeOIDz/WekhHaWKEQ1sK8fn+Mw8NtTVwzX8m/I7dx1wX8WJrxcHbReIljf4XUVBUigEz9mP2uO4Y5WCFYXMPI+NHLoLvR+PpWS+UlJbD3tUPLsM6wW2ELUrLyqGoIA/HafsQcmgW3sSlIS7pO2zH+mDysI6YProrbj58j61H7yL8BOGhyP5diJlrAyEnhZjx1F+/0KwOs5oTmkpKUic9dJi3bSxun32Kug00MGu9eMm9gqAoT9wUFwzugQWDyXUilLWD6IZUK5oYNEBqAtXD5Wy3CSfCl3COF04g52glvCfyY67HbiSd997qJJD4tOsmmVAAnYy1nKwM3m6kesro+r5YR/6+11NXRdQGInRxyxgiRERLXQWXNrqgksVCTl4Rfv4ugLaWGvp47EeY3yzkFhTj3stPyPyVj8S0H0LX2yfcG3fstnOOyysrhPSuhTjgz+uhy/MRJ/ytqPwbckuJHMns4jfQVDSGvKwqisozkFea8Od8FDQUjaAgK1gUoJ3OVlxPtoKeam+kF97FQAPxKr2HpSUit7SYczzM8O9HDQiDqMKl0kA9ZWpoMJvcuFq0g5VOI7z+/pWkAMeLeDeukexz3i9sffkQyn+8IPdH/j0RoljXeRRSpn9oG2RlZODdoSsaqKjhQVoKridylfU0FZWQW1rCP5VAyAA4P3gsKTfo1fevnOvKycigoZoGMgryUFmDCiy201mDdiLEA/ilnvnP0bXbNT4pch7eY0U5LaHtgq5DB5uGmykCBuKulQ3zOoPQQqMbyfMjCeaY3hPZp7CiGCOe0IfWBqXdR/C3Rzhms5K2XZqoUcTnAU3CfO/OJtV2vToa3ORtpqTHeL0vgqdNhIlOfc7xZBtrLO3bg3NsrtcQQW7jOMdsxC+nPhx77z2Ga1MnICw+EV5XQoT2TfqZjX77uQl5MUvcKUmaojDv9HXsHC8+mey16TDuLZkKk3Xcv+fjCvIae7v6kbwwl/2mkjw+SoryeBzgiZNXucp17xPSEXKIEHho2+qP2//PHC9jUtG/e2v0796a4+GZueYcAne4wnZs1STOj756hQ0PH3CO2V4eGQB9TxxHWWUl7rsQXoWKykoY7dqJcZaWWG9P1A1wv3kDu/sPgPkePwxr1Qrr/pyvZLFgsnsXKiorSfP+S1h4+3LEDABgeWAo1jsR/5PSvG2QU7SFnFLXarv+2lkn8PSuYDUdgPAM8ctnA8CeK1yisX8dYU0SZHV/FhaLTvbkwoGT5tVMi3ZFZSU+fcmCt9813PCZiqXOvTltYX7E90FTTRlDe1iQxl3bRt1MhfXcgatfn1DEDmrD3KQDaef0qMg3gop8I4oYgYq8Lu5mRlHO8x7rqHK9u43U+6GRuuRhvPZNWmBRRAi2dP5v5GoEpR1EZPYdbLa8iP2JyzGhmRf8EhZhaSsiv2Vj3DQsbXUIUTkPYVW3Ox5mXUVc7ktMMVyFTXEzMKSxGyy0bCnzpkxbgHupSXC9dYl03j/6FYBXlP4AsMK2J0U2ep5VF8yzYl4OIaUgGvpqFqI78uDpj8uwrU8flp8ybQGF/FSyWAJV2N5Ndke/i8fxIZt5gW8b3SZImOKFlkeoz98KFgvf8nMZz1UVWFxbRTqOHkwQm8LyUnS8uYFyvhbCoSJXB3NM76GCVYoDH/vTFjylQwNlIzjpMxeRGvFkEeabjEOfhh3h+JBsRBzepCcOJxHlWO6ff4pDS87ibCJ9+H5VUaOkVj4mZ1bb3HcjqDUElIRUcBeGTXcekI6PR5KtQZsHcUO7fIY6wrGVcKvz4MMB8LoSgiC3cXg2fwYAMmECgFtxn9Bv/wnsHz0Y8cs9Mb1zB5hv2o3ySmYf0G4bDsL77E0AwLBdp+B7+zEKS8vQcTXXzR/7LRO+twl5zS7ruLHjViuYffienvXC3jMPMW7Bcfo1TCD+puISblKuqUFDgfMlfuHekNlkqCmffKqkcGtHeG+SPOeTyAkLQKjzZNx3cYWhL7FxlJOVxasZ1JCSFr47EDNnLn4UFnHOtdzpi08e87CpTx8cHCy6+OS/QPArLglR1FhQraTH0XgRnt6NhfdWJ44stl4zbYH9zx8MBwBM6Eo8vFqYNeK0ycoJDzOSkaW217DIJA7kZGXRSr8hbvhMlcp8Qxp3QVjPHaSfWtRMpBR8RszvWHi/XYoKViXmvPbCyRSuDO/NdCLnppxVDo8oGwhlJwAAIABJREFUbmiQy4sZeJAlXSnh1LxfSM7NEd2xBuB7cSpaaRJkY2aL9dBQqMshPXS4mX4KyQVxWBEzDsvNjgidu1czQ8ZhWM/Gz5RqrZyLX4hC5mtjBnPOJeS//j/2rjosiu4Lv8sSS5c0CCKhICAidmIgKnZ3oPLZ2GK3YvBhYnd3YmIrFipYYKGAIEh37f7+GDdmZ3Z3dgHF7+f7PD6y955757LLztz3nnPeg5Pxq7E+VnjQseptPyiL5XiJI270dJhoSJcOn+bZXPC7zmrYUqotHZSVlBA3ejqstJkLXgyo7VZhYW6fcwnvd3SXRYJ/fGgoq/6nyM70l2tIr7veYxY5xNROHGyWKsbVuo7xtcIxvlY4+tpshYdhfzjpdYSbfk94mU7FcLtjpH550c6koUybizvDseqibNEVRVGlPD7V9JkXcZIX80MuSuzjS1mLQpLKWz1Lczz4TBRuzCospLVxMBYqw/jWqQXfOrUQtlSyetbXjEyShyd2bgCF+Ew8eQFd6tRCG4eaAICpXs2w9cETOC0PofUOiYLHA7zr2GNuVy9MPngBpycNxoyjYdBQVcGjheOw/uoDTGzfBE7mxnAyN0bfTYdwf94/qBMYjIa21fF8yUR4rSBqH/Wt54KjkfQxny9jEjFuQAscOC8spnXzUazA48NXE9t9OgKj+8g+Gevr44Gek3bgZIgfbkTEoE0jR9yP/CRz3K/C/VHEpnWLry+lT4+jLvHvQxZmbRoGDW1OudbGh8u0YNL/ALB28K9R2SssIBJoxfN80lMlnwruXhuGPmNaIS0lG/pG2qQ+716eePVEcp2KBq1qlWO1f/EXsjH5zCX8242cf+GwPFgur1B2SQ5Wx/yLoTYDwWYpYWO9tTj4hUhM1lRWh5dxKwCA/9NJ2OG5CQe+HMEg637YWX8zlFgVe1Z52Ls/ispKMfXeRbkKl/4KbArYi3HBQwWvU4oSUFbIPIRTg62FcfYr8SLjHrJLqLXB6MDfnG958QjHYqLxNTsTNfUM0a+WK0a4KB7q/GbEZEqbipIaFr/qgvl1CE82/38+eloJiQLfbvvHKfA0lP45PRpEHNIdevsSO6OfIi4rA27GZgjwaIrmljYk21ZWNRQmJHf7jxau72E4rsZ9QHJeDvQ56qhnbI4ZDVqgpp78Cney1hOVQS2i/v+Cs802/tLrGXHsYcSx/6XXBIA1Vyqn0DsfVYr49GhfF2t2kvNwvEdswpVd48o1b/ex1FMhdY4wYVqc5IyYtl/iXIeH9YXjT1LS7N/t8G/aAKH3H5drfUoyjqUj4ogv+ppu5JCEelbmiIz/JnP+++/j0Kq2LVzn/AsvJzsAREjX1MMXMbQZ9Wa+bXgPnHgSjX+8GqF3AxdceiksbrW4U1ss7tSWMgYA3H5KjYuGu13bKTx54Lfz/1elUUgSFyw4GUKceLVp5Eg7x++EkQaVqHvb2f/8307heVt2la8qdu/Nh3B8LH2CafSaAEzYdRYbRkjwPvGKABYblXEr+BZHn5dSVFBC2y4e7nbo/lxSf9vuHlg78xg6Os7CpRhhfHPQtCMAKifx3P+ZH0p55BoZ9fQ9MLamsCCs39NhlHE76u8hvfZ7Ooy2TdyWbyc+p6hNQVkBJjwnNjdaylrILc2VeE1xBLmuhYGqZI/bX1Q+OGxC0EKJxcLyt6sRWHs67qdFYKB1X+SVFmDEk3+wy3MLin5WVR9o3Rc88KDEUsLwJ/7Y7RkqbXq5EZv5A6/Syq8qWV7sebMOw5yE3vdzW66SiI+uiiHUlCTXFuN7f9z1WwAA5jvvAQC0MekFAKQwt6Nxj7Hr4x2kF+Whr00DTHMiP1v/qdtQUJSUKT7lpOBQXATmunSRbQwgvUj2s1sc0kLjHJcEI2ZeAApKSqGuoowBtd0woLab3NdQBPMbe2F+Y0INrO7Kjdg6qBvF5ub7T2htb6vwNTbH3MSWmFuC1/xwt6nO7TGsJrMQw9ySQjQOW0Fq29Z4CBob1RTM+azzPKgqCZ+HBz5FYNWrMIEn6dDnR1gRfYk0h6iXKaekEE3CVuBYS3/0uR1KsYlPNKOsy8qCqCPFAw/d7k1AVwsvnE0Mh4O2jcDmZWYM5r/aQCI/q9/twsO0F+hh2Q7H46+Q+rreGw9f81Y4/+2W3ITpYdplnE3cgZWuJ+QaxwSzojZhpSt1T+9zZxI8DYhQ9ai7b+HavDbFpqJQpYgPHXLyChEbl0IqfikPDl94hu9pOZT2G3sl10gpKqLfmAFk4cGi0lJMad0UofcfY2fEM4xspNiJkLWB9AT7hz+Jj7gXiCmaOdgAAKKWCU+dVvUV3uhdrUxJ9roaHPTyFN5gO7o5oqNb5eVa/S4MdHVFt0OHML1ZMzStLl2JJ6eoCEUMisRFJn2DbfA6qLLZOD9wEOwNhZtMz8Wb0KeBC6Z3IB7MTnOC0bqWLTYN7ooTT18J7PKLizGkiZD8TD58ATaG+lBhK2FcG2qMuiief/0G9+rmCDx5Bct7EvktEkkPAMhZ94OPQxuv43NsMp7fJ/Ly/NqvhlM9G1jbm6DnSOL3s61NhKkNarYMB+7NwY0zz7BmxjF4tqyFJ7epoad8TO4l+SYdenEK/Dutw5zhO/DP/K64fOwxbp57Dqd6FV9cbvunUJTySimEQhTx+YT3V9QmKuslLdFhCr+nw7DObT10VHRo+/mkh8n8ojbfC79jRtRUhdf1/4wmIURIR05RseBnAPiRly/3XA7a9tjfkAi94nt3Ntcj7u2+5j7wNSfuzXwblshTp6JJj9vhECxu2A5Xuo6o0HkVgZktNey5n/U4HPlChGNPdqiY8M2GYYtRWCZ8xu//9IBCfBRB99sbAIAx8dFWMcT8OufwKfcFbLXq4uGPMyjlFcFRm6o8Odw2CDs/ToMRh/459TJRqEz7uyXXX8yiD7PyP3KWkhcsD8Y6tsZYx9Y4G/8cc5+fUSikTUuFQxo34fEhjH64T9B2vd1UNLy0HM87CxPsV70Kg7d5HcHrFdGX8MJ3Adg/va/1LyyBy7kFlPUMvbdL7jV2uzcBJ5r8CxUlZYyo0YMU6uamR92D3fsRKSA1g6zJkSf8dlOOEVa/24XptZh/xxsbdsDZROnhoYpgb4MFGPp4ESm/p9PdAHB/KrwtrkPUALp7+gk+vvwKXSNtePVVrL6iNFQ54rNrxSBK8dJhMwkPzIn1fjBnUEjtVew3jJ4nuaaKrNyegxvkewhs7dsVY46eRRmXi90DyqeMQQdXc+KBICukTRZCbj3AnkeRUFZiw7eOI+b7VGy1XXlw6/1nLL1yE98ys2Gio42+9VwwuqmnTO+XKIYfOIln8d+gw1HDuh4d0cBadtE2UfAFCUQhmu8j+nN1PT2s9hYmEq/vSA03OP32DY716Qvrn0px4tLYeUXFqFfdAmVcLu69/4I3y4SfZ6/6whvrvgfknLFPKenwrGGJZedvyiQ+/nvPoIWDDVb3ZSaHmpdEEAZNM7IuP11NHVEMGE/v9RNHWOwqzPPbhU61Z2PQhLYy55XVb21vgrDYVVgz4yhG+6yFi2cNiWNkzSULj9IjUE1NekHDRW/mI8CB7H101SVOWd9mv0FtHSe6YVJhoGogkfQAgL2WA97nxoIHHmlTLIrRz0agoQF5A2XCIe4jCQUJsFSX77vy/44Hk4gHMl2omzzwc5uOHS9Xyzb8RXjZn6pS+DtxpfAgqXBpxvdMTG6xAP/ekW8DOdB2PA5+oj9AKSwrwfNOi+V61jDBy87UOm3SwPfe2GoRxY0bVxN6SYxBPsix0qiFkTWpIfkAEHDqEjJ/5pkGnCI8EcE9iL9RvhiRgYY60vMLBMRj2ZVbmN2+peA9+PQjHT5b9gr6HZcEw1xXB9+yiLBkUcLSKmQHkrJzoKykhFIul9S348FTrL5xl0Jw+Ovi/y+6xvkXr+NoZDSq6+vha0ZmuciRvNjQYABJKMFEXYekiFnMJQ4719QnFFbfZxOeUbZIyOnTzvMoYgsA8LiTYuFaKkrMt+Vnm23E7s+ncSbxBkbZ9kJn81YUG3N1IzxMe6HQWsRxJnE7ulmMQimvBGcTd6CnJTX3Obc0E2pKGijiFkBLWRdzovthmQsRlWHMMUBYixCEfjyFs4lErjyPx8Nqt4moo1tTMMe4dUMqZL2SUOWITy1bE6iqKKO4hHq63mtixTDQm/vLd7M319XGl/RMwWu++3ZXxDOBOEFFgp/Xs+3BE4xu4inT/uLrGEz5eYOJmRcA52UhYiIIJTj49CUOPn0JJ1NjnB4lvUK2qJKbKBS5QdHN9S0rG8E37yP45n1G84rPkZpbisH7jgMAmtW0xs5KIJ9M0K6mHeqHbsGtESOw+TE1/HFdv05o41QTZVwuWjrWwLZbjzG6lbAmS3FpGVSV2XCxJDxw3zKzYa6ngw8paRjYqC6Wnb8pcw2P5o2F+4INjNcsTngUBZfHk7iRWLJjhNR+RTAtqC+mBUkvlMbllUCJVb4Cez6msvMenHXow09upt5QiPh46Ev/js+sFYipLydj1NPhAID17puhwSbL8nJ5XDxKj8Cj9AjK+IT8r3+Jzy+CeU0TfPsoDCOLj/mG1IQ0GFn+DTeUhIkbRmD9hF2C128ff4A3ZyBCn65EjTpWtGOKC0uw2i8Ud04Qf+/VzKWL4FQ06fmdCO7RES8Sk/Dg81cBmeBD9Fm695HwQG2OdyvUD9qMpzMIBUmfLXtxZDhxP220NhS93etgaWei9k1HESVZAEjKzpH4jPZrUh+rb1AFOIJ7dMSl1zGU9QHA0cho0nydt+7DhTGVt/EVJSm22vQFfxe9PI8Fbr5odGk5VJSEyrkv0uNhryNZkOl3YHiN7hheozu63htPS3wqAk/Tw/ElPwbZJUIhlO4Wo0k2x+I34F32M8x33oPwlJP4mk/ktdtrU8Mt/Wv2gH9Nyfu0biajERRGlLZwqFejIn4FEqoc8QGAWwcmoUnf8skV06Fm9WrYv3oopf3g6ccY2L0BAledxZ1H73H5wARBYUE6rPT1xtyL19C3HnnDky6i7lXRMNHWwprweyTiU8bjYfjBk9g3qJfEcbsinklVfnuTnIIyLhdspcoX+JNEoCpyjnsfv+Dki9foWffX16TQUlXFu4kEqV7s1QaLvdqQ+ju4EOp+/PdalPQAwno77tWJEDFzPeLUn+8ZEvUQiUI8v+fpAuaKLiW5G8DjFUFVm17Mg/E8vDKosYS3kzZXg3GjfQDqnV+KSN+5lP6u4ZtxoPkIaKsQIg7/vrkBZSUljK9VcbW0biQMQTsryZ5fJihPMrkkb0xFjFvr9i944OGfZ6Mw8TmxeREPYRtRww9NDCtPse//EfJ6e3a/XkfyYADAIDvJYdYAs/o1ca8T8PnVV7x5GIvPr+IR9yYBOem5Eu1F16ClpwGnRg6wcbaEUyMH2LnbVCki1mlUGxLx4cO//iyF5zz59SluJr/F3RRiM+Z2gVyYWdxb43ZhnqBN1FadrYoIn3kUW2lzicP94nxSnRtJ9tklBWh+hVyzrImRHbY0pO5hpGHnw2c48OQFkrNz0M/DFWrKxH04p4hcw8fdknjuZOQXCEgPAJz3H4LNdx9hbHP5cp6Y4OSL1wAqZm/ABC7nFuCBz2zBc6egrBgNLi4j2Syv1wOBkaewwM0XJdwyvPAVEqUGRjWwOOp8pa1vpG1P9HkwBcearMPk5ytlen9OJ95Ad4s2Um0qAicSNmOl6wksfztaok0fK2Hea/NqnfGtMA7WGoqlSDTpXK9SCA8fVZL4AMCDo1ORmVOAjn6byz1Xqwb2WD5VctztziMPMLB7A+QVFOHeqWlo0Wst7pyQnDzfyMYKQw6cwP7BwgKTLBBSyKIQz8mRVdNHGu5OGoVSLpcy54XRg6WOW3XtDqa3bQ6/xlT5Tf7NxmlZiFQvi2ifojco0XEHhvaBZ3ULhedQU1ZG1OwJlP4Jx8/j6rsPCDx/FXrqHLRxrEmx+S+jjMtDx+A9uDJ1OOMxKlrU91ERqCkp40teGqw1DREacxuTanshOiMRazx7UfofpH6kjN/14T5W1qOvT6EIjn/0IP0PAL1r0tfkkIa9cbvRvJp0ydcj8YfQz4oqLjHMZqTc15MHLLAQ6kF4wf2eDsPl5DB0MCVyFczVzbE3bvdf4lPB+PAjDXbV5CMJ4uFbFYExHopLveZm5uPx5Rd4fJkIf6nlaYeQu1VLAvhK4UHkZeWjh0nFyL1baOhjkG0TDLJtgjERe7C10TCZY9KL8tD62krcaj8L+qqaSC7IwuusRIrdy85LkFNSiM43g5FZLD3ny+3CPFho6OOSFxECPfDeVrhdmIeHHeZBQ5ksVd38ynL0t2mEWXUIr3NifgY6hjPPc0rNzUOz4G2ImReAkY09cO3dB1K/mY42djx4Cr8m9dHJWfoGlVdJBUn59e5+ZXgbn/QAoJAeAPC1dENg5CkUlBGqpKJhbdaaxHe/hFsm8ATVvyBfiKM0dDFvjS7mxOHfv+5Uoi8uUiBKekT7RH+up++Eevr0kQcb3wnTHcY4XIKKkvC9ERU24P/MFxBRFoukiMy4jXr6xHNyVlQvrHQ9QUt6Ot6ZjLPN1tASullRG+GgXR0janTBjJ0VHzkliipLfACiwOiDo1ORmp6L/lN2I/+nPC4T1LA0ROjiftDWlC0LvHFJXzTrsUag7uZaW3YYiDhxiaEhMkzIzfVx9JtUurHKSkoK5fnQkR4A6O1eB8efv6Ltq0gkZgrli+9PGYNqmtRq2bLQMmS74Gc60gMAG3r7CsjR2GPnaG+mxUWlUFWr0n/2CoOtxJKL9FQ0+A8Ff0d6osDvb2JUE2e9xpL6orpUbLXm3jWf4Vp8/3J5fJx0nPEm+7VUm9WuwZgeFUAiPlFZxIZSnU1WoAqKWYEZjrMVXo8smHGEakGLnZfD7+kwFJYVgsOuGGn0vwA6btunUEHTyiA//3Vo6mrgSuFBjGs8Bx+exzEet+nhMti525DaGlWrKfU1HVpfW0nyxpiq68JUnT7HWFuFQ1ICowPfM8QnPQBwsNkYuF2Yh8aXl5CudeDzAwAQkB6AIG/y5BFdeEUWkJl+5jIeTRNuKG9N8oPjkmBEfUvG+l7CoubmutoIPH8Vy3/WI/QN3YdL/8jnZZIEvuIcH33quWDexesVMjcAdL25EZ9yhPX/XM4tgLWWIS54EV7WQJeOpFC3Ox1moMXlIMo89Q1t0OrKaqxv0J/S969nP9S7sJjU9l+oHSRKeuRFbM4L1NNvCR54UFWSHC3FAw/F3BJa4rPSdTx87kzCiBpdML3DCkTdfYsrefsUXpM0/BE7QCMDLVzfUzEn03RwcjAjSVpvXCI9d+BPQiMb+phoAFjauZ2A+BSXlUGVzZZoWx54bdgp+FkR0gMAydmSwzhEIYvM8UnP3pBrGDqpnUS7/ycU56yGqnbFFJerSihvmNsUh+kY9XQ4RRZamaUs8LToqxK5BOI22zx2kl5rK+sgNicGo54OB++nb9hDvz6eZTyVe138aymx2GABKOMRybhuenVJdhw2B+OfU0/O/qq6/R7wQ9jCdt3E5d238Pn1V6hxVFG9lgXqe7uh/0zmBY+ZhMOVF0yu0bCjOyO7AbO7YcBsqsQxE2x6SJzK83g8HFtzHjePPsCXt4ngaKrBxskKXfzboXW/ild+qqFFn/9RHoS3Y+apa29WB6tfhyExPwMWGooV7R7eyAMrr91Bl237EfP9B/YP6U1rd+Xte9LrmxMJQhQRF086tJSFK2/fIyaFKGGw8NINuFuao6urUJI4oHVT1F25AfbGhkjNycOjaURi/ISWjeG4JBhqysooKi3F0RH9UNeCKvnMR1crd3S1cqftO9taeph3/xoN0b8GOWQvussi5JeWQEOZ8GI4H1mD1/2mIfBRGCbevoT9bXQw6MZhvOo7Fb2u7McJ78FSiY62mHLcr0Tt+cFo6VADoTRy4uL4lHOvwq7brzoR4s8CC4vrSL8faCpLlqTnw3tIc0TdfVsha6NDlSU+88Nu4MjzKIVO1/5CiL2DJef/iCIhIwu21eQvNiYPdDiKSSeLwslUuqz5tDbNGXmxfnzPIr3euOgsxi+g33h0cBaqs1x+LXSNTx+6HdFP46hrWN4LbbuSb8wrph3B7TD6wq+nH8+Huqbi783WVRdxet8DRrannyyAuoZ49W9meSyi78P4uV3QuX9Dif3S0LStM+aF0NcdYnp9ADgRMQ9aChR6LcgvRndP8oNJ9HMVxfb6u2XOx4RIBNddL7X/0qdYdLR1kFuiWho2ules9PFfAMMbeoAHKJi9RcBnRGv4jJAvl63z8t24EPj7vLkVjboTgvFig3zPdhaLhb7Tu2DF149AYxOoKrNxOpg+X6ruBGFotbzX4SOgdnuFxkmD1zVmSpPGHB3oqKgLQts0lFXxsMM8ifZ1LcxoIxxkhZBJ6mca+i4K79r28K5tj4kt6ZVH/Zs1gH+zBpT28S0aYXwLqoT3r0SXS7uRWpiHxz0nILL3ZJTxuHiTnoL73cdi5M3jeNWXSH044T0YV+Nj0d7K4beuVxLeLiY+m77bDiMqIRn9G7hhfmd69d6IH9Q8Oj7yv7tCwzgCYBEH1YXpw8Ax2IOCHx2gXu0y8pKsoaa3BjxeIbgl0VDTDQKPmw6AheKcIKjprkBh+nBwDGQ/P+nQpn9TnA29jrunn6B5d9mCXvKiyhKfPxnrbt3HlFbMCmpJgqSaPeWVtP6dGNOUetOTF2+SU+TKM4r/lAoLa0Moscmbe466cPOfnZkvkfSI4/3rRNg7W2BCn814/5oa7w0AawJPgAce2v0sRJqdmS+R9ABA9waLcf75IqjIkFmnA1OyIbiW5yK4etZA0B4/QZuqtvzFYPesvyYgPnevvsKyAObelfvXX6OD8xyJZKO8yC9NgoayGbKKyblEuqpVN+frv6Mx9d/G7kfPsPsRNVessg/oOL+5NktVwosNAVh06BouPqE/Ed559TE2+ndDM+fyJUcrK1VcBARfzMDfgTnhvesdCIAIkcsvLYbbhXlY5NYd3azkK3D9F7JxvctofMhKgxpbGfaHViG671T4OTXAoBtHMM2tBXwv7cb5jn/OwcPR0USI3rvkVNSeT+yX+KSIj6ziBInjedwsAekBgLIiQlFWvdpllOTvA4ttCWV1woNY8KMzSvL2oDhbGEKoprsCZUXhKM5ZS9lfXE1+hPamVKGMp+nC7zOLxcKGOwuZ/KoKocreTf9ktcnQB4/LTXxi5wbA7/Bp7OgvTPhWtIBpVUFdS8nu68qClS19uMK4eUKxCx095uF3CyccQKc+DSSSHj7WBp5Eu671wOPx0Kep7A2+r/sCuYiAr/sClBTLLqhKh6gnn9HBeU65PE252YSCobzESxQdnOfQeqDObAtHt9GK15jSUCb+zqLTQtDMTLqnpaogKjUZPrYO2BH1FH6u9REQfgnBXoSC2PkP7+BrVws2oWswv0lrjHAVCjbYbVuHD6OnUOY7GfMaPR1/vbLhfx2/KwLhxHTpIjZVFd63J+NKy39/6TVvRn3EyPblP2SrSPDlswfUaAxdFdmhPqLg5/W8zkzEgHuhqKtfHTZa0uuL/YX8sNMlclDfDyDCETtb10ZnayJUr4W5rcDuV3p7CvKKFHpGi5IdPuGpPT+YRH70Va3xo4g4HOSwJdeNEwW35C1U1PuiNJdcWkZFoy9UNIeR2vilMkpyNwhElDqZNUVw7CHcSHmMVa5EW3ZJHgZEzEUZj4uwFiHoV2MCMlKEETmVkedTZYjPwWcvsehKuOD1/PbUkxGH5eSN/6uZE0l5KeL9APlB5bRSvJ4NuT+nqAgea8kqcnTXeBLwDzyDt1Dm6LLjAN6lpFLWoujD8mtGpmyjPwipuXnlnmNam2YYxaCWUWUh7Xs29m0QJmNOX9ELxcWlCFlwhmLb0XUeuGXCvzcNLTVMXNAND8PfSPUAyYIs0jN6RkdY1aiGnOxCHNwSjsS4H7R23RssLpfXpaiwhLbd1FIfA8d6Qd9QC49vx+DcIWotGcEaPBdR1nDtyENcO/IQALApXHFi9aeQHgCw1SXCTD9kpAEAWljaMBonSao+q6iwQtb1FxWDzLxCtJi7BbUsjPAuMRU7x/WGp50lcgqK0DSQeOaY6mkjOTMHUcHC58XpR6/x/FMizjx+TWoHgGEbjiHyUyJUldkoLi0T9LsGBJNsXQOCETKyC1rX+bUezyIu/f2Bj9l7wxD2VJiALxqSJhqqJt4nDQOCDiEuJR0Dgg4J2g7NkD+strLgdXUVnnVaqNBYZz1CCfV8wgtMqCW5gHRJyRskp5Rf4lhbaxT0dBfLNhRDfKL0A05VVTeYGF1WdFkSkZW9DNk59EVr+dDXXQotrYpV28zInIHcvP0S+42qHQFHTboyqCT0cJ6FsDjqvnZsh9XYfJmalyvJuwMAfs3J+yZX/e4ITyaK4haWkXO5NM2+oCC1NXi8ImgYP4Cm2RfkJTtATXcVlFRqgwKWOgoz/MAtfg6O4REoKdsjP6U5wM2Ahqkw9WC8fR+U8EpxNfkRfO6Q62nW0ydU4I583oCC3EKoa1WeKE+VIT6LroSTCII4iXFYHowTw/rD1Zwo7jjtXBjqrFpPIRWir8vENgWlXK5UEuKxdjOja3gGb6Gd55zfIMFaK+Jk8OrY4SQvjyzp6qqOc9Fv4eNUvtOS2+8/K0x8/nm6DlvqU0/HFYGJhT72XhUKYvj08qR4P0RJj+jmvlVHV8xe049i/+RODDxbyNa9pyM9tdys8O8haiK7V2dh8TA678zIjuuw85Ji70lXj4Wk12GvloIl5qqt38wBY+f4Srw+HTaFz0FpSSmU/2PhPW28Vgh+vhFOVnc79i4aX3MysbKlN2XchOsXcC+BvtDso8H+WPrgFk7EvMKL4czrN/2F4qi14l9B6NK+gb3QyFqygAwfXVfuoRAXUfD7EtJ2bHgVAAAgAElEQVSysP7ifUzsREQMdG/ojO4NnXHmMVldkMvlIfJTosQ5PySlwc5MKLvNJz3etyfjUot1YLOUMChiIVKLMgUeGVHvzKgnK/A1X1h4VYPNwelmKwWvvW9PhjKLjVKesMq9qGfH+/Zk2p9FbVIycwWEpv7kENL6pZEgaTg0YwCGBR/FnoCqJ1B0vMU49L6zCcuiz2OOiy+p759He0n1eQbf34b9Tck1U9KKCIGfsY6SveGySEdlgum1i4tfIj7RDFqaI6CvV/5w56Lix0hJZRaqnpE1FxlZc2Fp/gEslma5r83kd0790Q8AYGWRVO7r8ZHwKYW2nY7w8DG1Hbm0gZNeRwHxoYO6EblguqZprLDP+I7w52oXAAAcfbIXSMOYWsgWAAIcBiDAYQDi87/jQ248Ghg4UwQPKpP0AFWE+Ew7F0ZpczSuJlAI4YNPSABgTRcfnHv1DgUlJVBXEWqKNw3ZhvuTiBsGXVFOh+XBuDXeD+Y62rRrobuGOH5luMOfnNMjjvDYT+We48lX6SFmTDHl+SYsdx2FpMI0RKa/R0+rFpj1chtWuo2G/9N1CK0/BVs+nMU/dvQ3VFHSw8fBmzMxsDU1ebVpW/qQo5Y+LiTPz7x/9sn0wNCRB6Zem8uvl1HGJ35Jw5O7sfBsrjgh1dLm4ESE5MRb0ev3bLQEeTlkb4Sv+wKcfy4UG3h4+SU0ddQR2DsEFxI3Kbyus59bo5grPMlSpI5PReJG+GyUlXHRvh31b+R4N7JsancHYd2FOH/ib21VKyopMtHUwtwmrTC3SStSu2g43F9UHMQPtdbevAe/I6fxaqb0oqS3l/jDNYDYwL9cFyAxlNvSUBc7rj8WEB9JGB16Ep529GUXooIDBF6fgF3n0dbNXrh+7epY+HoHltQZjdQi+ogCHnj4mv+dQmR44JGK655tHgRlFhENcfDLFUyIXIsN9Yh4fjoyJY6dk4QqY61cyN4o94nBEC0dk19UAg01cu2QqgDx4qXibaLy0w46ptjWaDhGR+zGsS+PSWPq6JE/y485KbRzX287g1RXho+MzEDk5imWSF5eKHrt3LxdyM3bBVPj61BRUSwsV1Gil/DNDoDiZORbcl2UlX2XbSiC+EQzVDPcA3WONwoKr8i097EJIP0vihPRKyhtADWcDQAaLN+Mx4Fjae1/J6w0TGClYULbt3TQBsw9UHlKzlWC+EQnUf+A6lqYUYgPXShbUnYObA2JMJHYwAC4BG0Q2NF5g2ZduIpWGwlmemn0EEoxOrpr/E7wPT6xcwPgsDT4jyRCvi61cD6aSiB/J9a5jwMALH61F53NCSlUbzPCk/Q+JwG3U16igxl9nPjkRfSFNg2N6eNkJSmYzQrqK1fI26R+Wyht8oaq0ZGfef57yxXyJk56Ir9WR73qX2ltT0bMo1xf3IMVOucYdAy0cCiamQKSJBRzswVkJ6eE3mPyF38hD8Tl+Ke2boatD58wGisailbe0DNtjhriUjOk2nC5PNyI/kDyCk126Iuxz1aT7HJK86GtrAFnXUIMYHbUFkx06EOysdQwxt7PlzCshrCuDJ/0AEBn82bYF0c9wFQEXoFbcSpwKGqYEs91eTw+TMCkFg7Tejny1NUBgIbVbBmNedBhrlzz0hEPDY2eMNQnh36VcVPxLclV4jxsthm0NIdBS3MYlJRk532kZ0xAXv4Jif0qKrWhzLZEYdF98Hj0xV2TU9oqREBkh9TVB8BFcXGkRJvEJEdYmMXIdd209DFSSY+qan2wWGooLn4CHo9ce/JH2jDo6y1nRHzC4oLR0XYKjr8gP5s1deTLEcspLJLY18lyCS4mEM/vCwmB6Gy5XK65KwuPwohaeFcP3EX7Qc0rfP4qQXycTIzxOY18E/+Ulk6xY+JpiZ5BsETXnwRIfMzKzu2xsnN7bH3wGB237cPTKWNJMstVST570P7jAsLzJ2NNNx8B8XFcEqxQleY3cybBaRkRDlF76b94O3eyVPusgkLoqkt2lwY834SVrqMQ6DQIUZlUT1RLYzeaUQQ69KIvCCsvWEryKXjEREtWYfldOHSLWl2aT3pef2sBJ7NwsFjy3Wb2PqtYtbf0otfQVbWTa8yFpIMo45bi7o9LWON2FNNe9kWzaj7oZjFMYDPtZV+scTuKD7mvEfpxMda4HcXd1EsISz6CYm4R1rgdxflv+1FNzRTF3CK0NOos+YJ/8UcgPb9Apo3tYfLm4VP/QNLr9SO7YMqeC4hcQ45xB4CvqZnw95Yt7btyiA88p2+Q2L9/Uj80m7OZ0l5Ti8gTSShIhZqSCobV6ISVb/fDz9YXkx2IkJwXGe/xPCMW62OPkcb+KMqizFcZSM/JF5CeysCUZSexbk5PwesfGbmopq8leD137XksntIZ31OzYWZMFCxt2nst7h6bIhApqEjweOUTc0pOoeZDm5rcgYqyPaWdrWQEK4skZGYtQE7uNlKfvOSjtPQjLenhcLxgZCi5lgsdYYlPNJPr+onf6CMUpHmPiouf4Xsq+R7M5WYjLd0fhgbMpf/zC87RtktefxniE4UevYzMQAl2VAyZ2lFuoiOKkrIyqf01tJrCQsMNifkvEZcbgbjcCNho/T5pcZ87kxDWIgTn04g6eJVBeoAqQnyCu3XExTdk1k0X0jTz/BWs8hWGe5TxeGD/vGMk5+TCVFt483o6dSzqrJKc3DymSQOsvXUfdz7GobOzMK9C2jXkQWFpKTjK5Xt7dTm/v+J6dmEhYlPSEBn/DbFiHrhhB07C3sgQ9kaGcLcyh52RoURZ3hVd2mP2uasAIJCjdjE3gYNxNXxNzyR93nTEiK2khOczx8N91UZweTzBHE1trWGoqYGob8mIEyHPA+u7Yb4PORZaNL8n+KfHx17bEvbaxE2ptTFRe+dGa6J2Qp8HC3GsyUKp748syEtu5MG4ub6yjWigrauOnCzyBq53k6U4/kC+U0YAMDCihow+/1oD7tU/w9n8DrILbkJHnfxgHj+3CzYupX94AMCnVwnQ0tPAUI85CPtO9XIxBd/bo69WG8VlWWCzmavj3E29iFWuh9DFYggAYI3bUQBA0LspmFFrnYD0AICdFvlBu9xlH15kEnWVSnjF0GBrw0ZTdu5WaSkX3u1Xgc1WgqurFZ4/J7xUovlAbbxWUPKD2nitQLt2dTBrNvH38OLFF0ydcgimZnow0NfEmzeJsLc3RejWP0eOtarCSk8XDsuD0aGWPdLy8/HkayKeTxsnc5znjA0oKiE8mywWEe4miuZztiArnwgBFRcmEP1ZXVUFj1aNh5qyMh6tGk/qFx3nZmOG3MJivFhLf0A09ulq7G+0ALoqWtj68QxSCtOx3ZP4u+pt5YWEghQscK7YJHCmeLEhgOTlsTYWFvC89uI9pu+8IHhdd0IwbIz1cWbeMJnzPon6gg17b8HcRE/Q1rT3WuxfO1RAfIZO34cPcalo3mcdNi7sAzNjXXQcQRDI5n3W4f5xIpRv2+F7OHoxEue3+0PjZ2mEiBdxWL7pMmrbmWLVTKKA5JCpe9G6sQOG9yJq23B5PPQetwNmxrrYuLAPUtJy0N1fSED488uDkhJyNIWZ6SMos6tLHaOnu4hCfOQlH0nfm1HarCy+QZY4P3ENLuITLRS6fuqP3uDyckhtmpoDYaAnOV8FAFRVPWBlkUQhXvkFZ2EIZsQnMYlKqjQ1esFAX/IhBMD+eV0LAPRiNJLQb5xkEQs6sFjAw4/CaAsTXS2peT8A0L068V3b+M4LFxIIUjagxm4YqFnLde2KhK/hSBQXllSKohtQRYgPAMzwak4KMzs1fAB67BYqs8QGBsBheTBOR78hjeN7aJ7FJyLgzCVS3xBPchFJujA2UdLzZtYkOK0MkXgNprgwaghcg4RfBEW9SJt6+wq8PQ5Lg/E2kHpCWJlYHBaOg09fSux/+PkrHn4mhzRJ8ub0cHOGm4UZOm7ZK2iL/vYd0d+Yx8lqqKogZl4AqY7P/U8VH8I0MXI94vKScaCR4opifLTwrlMBKwLCz7+gtPn2V+xkZvjk9li/6CypTZwIlQcGmt0RnUiECbpYPKb0e7aQnU9kbFn+E9/jHz1grN4ALc23QI0tX/VzLo94QG36sADj7RZj84eFGGu3EAOtCY/yGrejmP6yH1a7HZE6j5qSOtz0mH1O3u1X4eix8ahWTUgmRQUR+CgpKYOKCrnGCJ/0AMDUKYcQOKcL2rQRPqTp5vkL+XHtn+G4HvsRm+8/goGGOuN7+5Mg6fHqd5f9Q9suTRBBXVVFaj8AKEk4eCniFkNXRXhQKCpkMNLWlyRIUBkQV2lbM7Kz1H4+2tW1l6nwJknY4N/dN3EweBia9l4raLt/fCo+fRUe6O1dPQRNe68lEZBLu8ZS2ob3aozR/Zuhed91uHuUOFCbuuwkyYY/JvF7JsJuvYZPK2d4DQzBrUOTkZpOCBUYG2qjurkBDocodihRWHSH0iaL9PChp7sAmVmLZBvSXbfwFqXNqNoRMK9IRl80m8vNhJKSHm2f4NpF9yhtskiPKOjIT+I3B1iYx0oYIbo+aiSSdNIjet3EShefGNeqMRrXZPb5i+JH0Uc46frgTRYRrnroc/kOycbXCpdtJAXdxnrj2LoLsg0VRJUhPn6N6sOvETmESJpimzg6OTmik5P0U1VZDyllJSWZNkwedA5GhhLtMr+RFYDUNAdDXVdyXKUiOT2dnB3RyVn2CTMgvULzfB8vitekPKhZzUBwvWOR0Qi5/RAZefkw09XB0IbuGNLAXcYMBPhzrAu/j9NRb5CWlw8nUyMMrF8X3d2cZIyWjfX1pCcqS4MSW4mk5tawZa1yrwcAgmYdr5B5AKCljyuF+CiC6jWNadvzi19BX6OjxHE6+tLVdGzrWDKyk4XeNZ+hlJuP83HeKCz7IZe4AZ/QjLcj5FzH2i0EAFio16DYAEKPUHMj4veuq0fkjSUVEMR88Rt/zHeSfaooSnoAoFkzB/TquR4nThJ/k8rKbHTwDhJ4fQ4cuA8OR5j0vX//fQAgkR4+li49i7lzmakf/QU9HJYHY6CHG44P7UcrnlNV0H3VPhjratH2TXXsj7UxwoLDLLDAA49kc7llMIX8KFKPJ9BpqGAefVVtHGkszG/ZMOMwJgT1lzRUAB/TsQhLpobtyYOXbxOwfBpRu83TtXwn2REv4rB4PXHIqq0pjMpo04T6zOV7i3S0OPBp5Yy54zoAAIwM6D8bPt7EW0CTI/SoWBsdpbVLS6cnzEygreWvMPFJTSN/biyWitySzbQEJKm2VK8Pj0eVSDc3lXw4KwkWZq+QmCQ8lBT3INEhLYOqmilveGA1gx34ke4n2/AnkuPTMLz5Uti7WsHEgnwYOGfLMIr9uNbyHYZufFdx+zs69H0YiOySPIS1INIUxCWsJWHkkj4YuaSPbEMFUWWIjyhCI57Av5H8ksWKjvudKMrbL5H4iIsZ/Cpxg9MXn+Pf0Ou4fZ7QiedyeWjddY3gdUWgTz0X9KnnUq45png1xRSv8hWKrWyYWMjnaZAH5SkeWhHo2Jv+u1bK/YGUnF0AAEv9hXLP62Oi+MNcFMc/eqCF+Wb42shOJK0s1NVvirmvhiOwlvSaQnESai3VqWOJe/eEJ5GXwqaRVOF277qD6zeEoW/RUfEA6D08qSnZlLa/kA+xgQF4Gp+IPnuPCER5VNhsvJah6vYrUW9aCHo0csHcXvSbmvamDUmV0y+3pEZCsMCSSnTE+3RVNGntWxq5o2VL4YHWjeOPkJqYgV4/Q3hWj9+DmMg47HiwELuWnsHZ7Tdx9ksIOpqPw9SQIWjZrWLUCd1qW2LI1L3Yt3YonkSVL0qgUV0bnA4dDTVV2dunS7tkq2lp0RSoZLE4EsmOKMQ9EMrKvyI8iUdpsTT/rNBMbLYpysqSGdsnJdejmYP+AE4alJQMKW3JKW1hanydxppAfv5Jua8jDnX1TrKNRDC567/498xkONZV/HOlU3r7VTjamLq35ZMgOvCJ0aJ+IVhwpPIinKoU8XmbkooZF68gLT8fF9/G4PzwQUjKzkHzLYQK29VRw2BrQGwk7VYRN+uhHu6Y17YVfHcfEIw7NaQ/VNhsNNgQioKSEhhpaiF8zJ8X3y6q5PYrFd26d3LHv6HCG4CkcAlpCL/7Dl7NK8bb8SeDo6H6u5dQaajjYUPb7mIRiW+Zq2n7mODs1/VQVVMpNwHie3i+5d3Cix9r0dH6fLnmUwT19Vugvn4LmXY2NvSV2KOi4qGnJ1QSY7MJL8PqoIuYPoN4iIqmIDo6muLZs8+UPKC/qDjUt7LAzDYtEHjxGr5mZMpMIJYGbXU1meFq8oJONKGqYM2EvSTvzfSNw+BjSpCD4xuvCtqDTgegTkOhIIlfk4XY8WBhua49dlALDJ66FwsnEd+bncceYNfxh4J+efJrLoRHY/2eW+jS1hVT/eiLhd4/PhUTFh1Dbl4Rdq4aJFEYYfvyAejuvw0qymwc20jkVSmxFHtu8HiSC1tXFFJ/0IUSsmnaZMPM5J5AWpoJyrj0B0SKgQ1A+N0tKXkt2fQ3Qd9YG5Y16SWf/8tgK1euN71KEZ/axkY4P3wQyXNjpqONDzOJB4PdqmDBz7YG+rg6aphgrPi4d6k/sKNXd7iamWDmpasQBz/kTM88nnYtE0JOY8MkoWyxx+hgPNsmfEA1HrcBDzdNwMfENNS0EJ4erDgYjtkDveAxOhjX1/pDk6OCCevPYOvUXrTXUWLT12LgQ17S4ztgA84fIuLJCwtLwOGooPuQzcjMysfNs0Q9kOkLT2D1QuF6MrLyoa+rgZa+qxl5dfjX+PzlB8xMdPElPg2O9qYkm7T0PEbr/a+Dv1H9L8LYnD4W+2WCE9gsHdQwUkyYIC+rAKrGKpi2cVg5Vgfc+jYa9Y3mwVyzFcw1WzEe5/9sMEI9iErc01+Ow2o3opbQgtczsMg5CADwvTAJxhxTUl0TAEgtSkE1NSNKO1N8/54FExNdwesHD95TSMzyFX0QOPsYyRPEx0i/Vjh06OHfsLZKgsPyYLydPRkNqlvi+j9/3mHa78aktQNxfONVNO1EDWtu26cR9H+KpczoFoxpG4ailgcRWrrjwUKkf8+Cgch3Q140cq+BRu7CUNWRfZpgZJ8mFDs6AiTe1rODO3p2IP8OiwOoqo0bFpDDddo2pT8MPB1KLlbqaPGW1k4caqqeKCoWyqmXlclT547quWGCwiL6wpSKgK6IaE7uZmhrMas7Y2R4WLaRBBgbnWJc+PR3YcvlGfCxCcCiXaPQwEtyGP+Ew+exob8vas+XTwG4vLk40rD4wDXMH9SO1CbN2yOKyqzhA1Qx4kOHdtv3YE3nDnAzI2+sr44ahsXXb6KMy8Oi9lSXfhmXK5CpXtWxPamvIEu2nOCK0ZJzFABAX4uDSRvOAABCJnTD2fuvceDqM5hVI7TvLY30oK9NyBDmFQq13LWNLiEnlZibpaQLHZOHoIO4hLVoPR9pyM4pxKzFhEt2SN/GcHI0R5+u9eFcyxwAQYYWTierga0KIRLaGnvaSp1b0jUqOta9pKQMA2fvhYGOJkLnE6dLmTkF6D55O27unAj/xUcROr+vwC47txCXQ4kbZU5+EdqNEtYuiDhIPLAaDVwLI30tnN84BgAwePY+DPL1xJLQy9g8tw9cHQiFmdBj97Dn7CMAQKBfe3RpXb5wvP8ylCSQOheLJ1BiaeDzj3GoUU3+2PyMlGzoG+tgz/KzaNO7oewBEtDKfJtsIxlw1iVqXvwoSoHoRsGEQ5+kmlGchoziNDho1ya15+cXIy4uVRCKdubMMzg7W8DGxkggVHAjfDbaeK0Am60Et7rVEfksjvYaDRsS9V9ycwtx+AhVUWzHTj/4jdyBm+FvYGSkjdTUHMH8f1E+xAYGoMfuQ3j1M8xtcP26mNeeKif8F/ToMFAYmszP7+F7gKauHyLou5QkLFzM7y8P6fkTwcNPFUAp2zRDg+34llxXofm/p7SXbfQbkJu7hzHx4XBaKXwdNVX6On1MoarKLCdZEYgXLV0wYjvFJixOuEfc0F+4pxMPa5OXDAFAyKm7OHzrBab1aoleLVwxY/sFPI1NQM/mrhjXRXhYUO+fYERuCUBeYTHaztiKSd2bo1/ruug0ZyeS0rNx5v4rRG5h7tHmE6P8nAJo/Nw/rxi2GbP3VGwB1ipJfDbej8CohvXBZrHwNSMTjkbV8DldKFV8Ivo1erk4w8vOFrufRJLG8T0+zibGsFsVjIjxY3Dm9Vv4NRDGChfl7Ze5hkV7r2K1v2S54O8Zubi0apTg9eK9V/FsWwB8ZlD/QEXBVnGR6GUShaJhbdpaHKyc35PU9uDJRxw9/QRnDowDh6OCeSvOYsls4UnHoN6NUKe2hfhUjK8R854ao6umpvifVhmPi2NrRoDL5aHbxO04s34U/JccwfVt49Hhn80w1tcm2QEQ2GlrqCHi4FRweTwUFgkTISMOToXv+K2k67RrXAveTWqj0cC1iDg4FbFfUuBgY4yIg1PRaODaKk96VuwY8buXQAslliYiv1aHmW75Qnj2P6+cYmqF+ZILugHA5np7MOm5H0Lcd8DbtDNWxyzBdMd5aGvsgxvfL6ONSQc8SX+IC0mnscg5CP7PBgMAQj3241nGY0RmPBZ4ifjw7byW9HrDeqEXWpSQ3AifjUkT9+Ptm2/YtHkoav08sBCHqqoyiotLYUxTNLdGDSPcCJ+NKVMOIjoqHk5OFtiwcQjNLH+hCE4NJwoSp+cXYMX127T14v7iL8qDT999YKA1FAAPaTk7UNP0Bq0dm00Ng/qRNgTVDGXLABeXvCrvMisFpWX0+6OSUtmqa+VFcckrqKowU2JVU62Yen50ECU18oAul6eRrfwqb5N6NMekHsIaOtcj30slMM0DNpH6Ly4bSevxYYq9i09Cx0ALA2d3q3DSA1RR4vNqqtDNFTODUISpYaAvCHPr5UIoFjWzsUYzG2vacQAE9qKkhynESY9omJu012FBBBk6u0wYBnFgzgC5r8+HqOfn5cwJUFeR/pFdOEx1EW5YSVZgESU9AGhJj3jIm+hr8WuIh7kBQJcOkguAysLWY/dxOOwZ3GtbIjmNSMju2MwZbLYSunm5Iik1m2TnZGsqsAOAnLxCBO2+gSXjpScS8mOuTX966eyrG2PZtqto7FoD6iJKWVUV7o2lV37ffzcSg5tTk0ErG1EJxGevQvNQZoL0lCzkPshHSVEpPFqXX6VPHF8/pUrtV2KxEeJO5BWacSww3ZGobN3cSOhZ9jRoDE8DojYHPywOAPpXH4r+1YdS5pTlbbHeGYQvI2cAAELWD5ZpE3ZZdkjqunUDZdr8hXxwWB6MOqYmWOTTBi5mJljdpQNWd+nAaKx4YVNxrGrYCb1tmd03ZRVJZTr2WY/J0FfTkGJNthe/jqzfSZ61lfG4sD+ykpEtHVSV2HjXd6ZMu/SifNQ/JV2hTllJCbF9qcWZZUHSe5VZXIB6J2VvZvljiks+Qk+TKCibnLFA6hgz0ydIShYKzRQUXpNZE4dOVllehbJfjdLSuF9wjY+MiY+yMpGb1HXtPjRxsEZ9W0ucevwKgV1b4cP3NEw5cBEW+jrw9aiNUa0b4OXXJLhVl0/O2scmgJYE8bg8LBmzC/O3y661tXtYT5k2ouDyeHIX6o3cEoCQ03dxN/ozTswv/yHbk6tRyMvKx6PLL9DQxx0DZ1VsSGKVSkB48OUrHFfT35AabdpK2y4KuyDZN5bSCoxPrWyMP3EesXMDBP/cVjHTi//TcTjsGSIOTsWWufT1GMTtdi0hb/A6/LNFJumhA4sFfPmWDnWOCm7urDoqTfLgwrO38F62U/Dad9UeLDpOCFVcjHyHBoHCMMCcgiI0nEO8HrD+MFymBcNlmmInTaJwtXwJVWVL6EmRtJaGkmIixGPBoE0yLBXDm8iKr/1UHmyNptY6UsTmLyofsYEBODViAFzMmJF6bRUi3JoJQZj56CJqMrCrCigsK2X0OzFFeUkPU9Q+FiST9ABAKZcL28PLcepzdLmvOerOcUakRxRcXiGI0FoeeKBKOItCWUKecHyiGeITzfAjfQSyslciNW2QoE0cJsbX5Frf7wBLQQEF+cB8S8xfz+bhXTHTtyV23nyMBT3awMJAFy1r20KFzcb0zi0x5Ofho7ykh4+Q2cfgYxOANVMOCto62k4BS4lFCYmjg7yhbkosFjafIwpwP41NoLUJOnaT9PrFh0RM6t4cn5LSBG03It9TxuWW5sPnziSp/wBg18sgHI3biPW3F1Y46QGqmMeniTXZJRcWEwsfR3Kxw8XXb2J+29Zov2MP9NXVcWRgX6y9cx9shgw1N01x78uvRmZB4e9ewm/BwZVD0XRIMG7vlq5OxLcb31+omhV6/B7KyrhoNJAILYo4OBW3n37AzGCibg0/rE0SCotLSGOrCnT0NZCdkS/TbumpcNxeOEbw+vzMYQh7EQMAaOlki8fLx2PghiM4OKEfzjx9jUfLiNoEhybKrqfBFFEJrnC1jFJ4fJ1GdgjsvR4XEqUTn7ISxdS09m2iDxvhg+9Zsd4ZJGiLHTYFamzh7XLp45vYHv2EYsf3yPCxOCIcO18/pe2fff8KDr0T1qCgm4eJjfXOIFzqNhTOhuTNuPXOIKxu7oM+DlU7ZPO/jDoGZhSCMLJWQ7gYmCIhNwtrom6R+ngA6hxfg1e9p/26RcqBt5kpqK1nDKdjQZQ+Uw1tJOfLrocijg/ZP9D+Ijkf73H3SajGISe+i7+Plpq62N6iNxz1mMkZ0xE1JRYL8+q1g76aOp7/SMTe2Kek/mkR51HK5aJPTcUiGNZG3caNROoGkO69OuctDF12shIWBq9tKVsq2soiCckpbVBS8obSV1AQhgKESRxrbhYFtpKRzGv8biir2Ff6NVSUpUdRiKK0jPiMLAyI3LND48nP0IjFFROiZW1vgrC4YETejW1SKmQAACAASURBVEHw9MMIWE1cZ97WEfj87hsWjtyBhTuZ1wZigrE/83jqOxCkWjzMbUaf1qT2unYWFLvb66i/f+8Hs6Gjokkrcy2KgyvOYODsbgquXjaqFPERhzjpmXvlOpZ6E/r/n9IzAGTA/9Q53PjwER9mBGDTw0e/YZWVhwODe5NC3e5PHi3F+r+DmlbVcH8f8QXik48hXYhERP/ezWjt+vt4CPpFbQCgZX07ConZv0Lojj0TQoQnipKimLjviE/OgJVp5dXhkQeLNg5GwECy1/PswYfoOrAxqS1i2TgUldBLmr6OT0ZD++pwtiQ2Cvoa6pWyVjvjQ+Ua/+lVApK+SA9HA4CEuB/QNZC/yCmPK1vNyHpnEB729Ye5lg4c96yDw551FFLDtzvVeSA8TCxw8N0LUp/7wQ1ILywQjPM+tZsUrraiqTdWNPUWkBm6+ZnYsAB0PLOXtu8v6ak4THou+XAgxJ1eXerh9zjBz3QhX2Odm1C8HfmlxUgtzIMRp3wFfCsDl+PfoVPYDsFraWFsoW8eooaOgcR+PsRJj6Q5P/UPJJGXhLwsxqSnyRlytEQbC3tsb9Gb1NbF2hkLPNqjjMeD/RFhHaxZjy8qRHx4ADa9JgoKc9jKeNOH+v3ko/3FbahjQA0ZB4DMvOPQ0+xN2ycKU+MbKCy6jdQf/RitT0OjJwz1N8o2/MVQZtPnpEhqr0ioqDAPrS4ufl6JKyHAVlZCtxFEYdh6zR0xd+hWAfEBgBq1zPH8XoxCAga/C7JIDwBc2nUTvSZ1hFollQOp0sRHHKLblQ8zhMxSVogbj5eLgqylKM4/SOnjy1rLgoq6LzT1mStUMZ1XTWs01HXmSeyXJnLAvwZHaxw4OkQ8Mo+bgaxkVzFLZejRFBijW6Om4X6oqLWSvXAZa5IEVfWe0NCXvwL4r8Cwrg0F3h4lJRYe7J/ym1ckRO261Jv+luUXKMSn17oD0FZXw+5/qA/KvKISNAjciMfLqRWoAcBnxS6Y6Gphz9jyVUzWUGUWIy0JedkFOBG7Dr6W43E+QfKD+erpZ3CuVzkF+yL6/QMzTUJEI2bYFFjvDEKbkztxoyc5pvpx/7Ew0SCqsA+sRVZXEiU9AHClx3BY7wzC9/xcwZiKwMcR02G7i1w3ad+bSMZe8L9gBj65CXgxCMF1DwjaM4vTJA0R4HF3yd5rNkuJsqlveDpErrydX4UNr+4BoM+niU+fBCsDoVytvxNxb0rPPQgDLWb5Zj5W0mu/ib9PY++dwuZmPaSO4QFILiB7V8RJjyjYLBaWevpg7hOhl8T28HK5Pw9+2GJo815ob+kg1fZqJ8mHmln5JxgRHwAU0qOh0QOFhbfA4+WArWQCLa1h0NaiKkFWJWhq0uc40qGg8DLUOcxy7MRRVHRfoXF8VKSstyT4DmmG7UvPYtTcrrh+8gl4XB7KSrmC/rJSrkDtUFKR0j+JFPFx8D0z2WtFUeWIT8z0ybTtEePG0LYDQhIkSoaYEo+qDibiBoW5m8DRmQUer4iG9ABAKTK/WZHU5CS9P3lpxE2HifKcKJi+38UFJ1FccFKha1Q2/Ps0g3+fZrINqzBOTBkk+JkvbOBT1xEA4FWnJon0dPYgSy6Hza4Ylbg3Sa3hZHYTydmbYaojv7v/+tEIXD8aAc82dbB4aCjm7/Wntbty6hkClkjf9IjD1116ojAffNIjig+Z1A2uJAIz694VAOTQND6m3L6Igz7S89fkAZ/giHqT5j28TusB+ovyo6YmeXOup0qtAi+KOgamlLAtJviam4nqWvS1sn436EQEMvNOIjOPuLe7WBG5AdHxlnCxShD8LwubZJAYcVyOfyfTRjxvigmBGWDnTiI+AJGHxGbJlxato8qRSXpEkVNwHdrqbfHpuzesDAnPWllZusxxXG4WEpOEf5cslgoszb9KGaE4tLRGIjd3p2xDBuByMyltOtr0B3N0+JE2XGFRhpQfzMjk78SY+d1xasct+NgEYMDE9giLC0ZKYgbmhg4X5PfIUoCTRIgk4eSXCUgqYFbMtbGRHzwM5Usf2fHpDPxsKy+MjQmqlLjBX5Ahr7hBVpL0Csh8csKEpJSVfmC0Rh4vX2GSKe+49PQ8fP+eLdUm/Bazwm9/ItbsG0Vp6+A85zesRDpYLA4AoKRUnmJ6QnQd1RpRD2Mxf6+/RNLDB7eMK7VfHHzhBHkhr+8krZDIx2pvbU/552akWJKrNLweIjwwKiiVngz9F+XD+9zXmPFyBG6mXMSOT2ulhsAB5NwNabjflbzh875U/jpUlYGRtSTX1nKxSoCLVQJik5qT2qtp03+Ps4t/bR5ra3Ppz0hRbGlGVsPqfmWP3Nd70VO+qAFtdSKU30hnClSUraCibAWOquxwVVHSA6DSSA8A6OsupbTxeIp9jknfm8o2EgGHU5E1s8ghz5JEIn43evi1QlhcMAZP8QEAGFvoo2kHV4TFBSsse02H299DsPGdF2PSAwAPU3dg4ztqHU1JCGsRgpMJNzHo0Xw8SnuFT7mJlH8fXsTh/LYbiLr7FlF3K2c/V+U8Pv8V6JnHo6w0BqVFj1FaeBWlxU/B4+XKNceTr8w3jqUi1Zu1qp0FW9kGWcnUuORSEfeusmojaBpsQVHeLhTmkElVTkprRh6ZrCRH2nZV9R7g6ASCpaSDspI3yEsfDh43g2In7omSBgMF8jkA4MPHFNjVZBYLXpVRx8OGtr2D8xxcfr1MoTnXzT2F0TM7QkubU46VkVHbNAwJGYtgZaDYmpiGugFAR9d5jH93H5e5Cq0HkL/GeR8HF1z98h7b23ZX+JryQEtFGAvtvK9qhpL+VxDifhhf8j8i/PsF2GnVhp9txYigmGmQazIVlSlG0isbc9zbyLQpKSPXdlNToS+OXcJVTKBEUexsyTyM19uK/Gx7lUGtV1dZ0Fb3FvxsbrDul11XUSR8q6GQ54XLle3NEoWR4SGKKl1J6XuoKMsnfFBWRv0szUylK2dyOF4oLAyX6zri4HKzyjWeCeaeuYaTkeQaTbK8Po9+7EF0xlmFr7nxnRfG15L93vBV29KKsrDwNX3Ny7AWIbCra6PwWpjgjyA+8bnXYKUluxBSeuEr6KjaQllJA3rm8Xj4fSYcdQdDja0PTRVCdULcy1CZ4VZsZUewlR2hJhKzKo+X49EUf8biBrk/eoDFUoeumbDIl555POV6uWn9fvZ9Bv/j52jPAEd7htweGDp7uvdTWdUDuqaEyldh7iYUZpNlS8XJT/tOa6Cmpozc3CIMHtAEI4Y1x/0H77H3wH3MntEJNWwIBZrW7VehSWM7PHj4AYf2joGZmR7S0/PQwXctiopKcfPqTPj578bX+DRUtyLCUXaEDsefjMuvl9F6efht4+d2Qef+9CeyPC4P+zfdwKFQshTl6JmKyU5Lg6U+s5AyOkgKdTv3bCG6eCyk2HdwnoO1B0bD2Z0+36dHw8XIz5VetFQcomFjkSnfAADPB1JrZElCu+p2lHkAIu/HgEMWlWhoaoVHydLvQ0xs7vcdg6ZHt6KMx/sb5lbJsNaoiXamXWGpbvO7l1JlUNs8EtHxxKm5i1UCYpIaw8niDRLTpyM97zAMNKkhMYaVLOBwNaHyi15KgouB4p7dT8ntYGtKSEy/S7BHLUuqMtzvhKX5VyR8I+ed5uUfh6YG8/AxOlltU+Prcq8l+XsLuUnXt2R3sRYWZPn1jQwPUtYsq16SOMQ9c4pCUn2fYbtPYF5nLyzt1g5f0zNhqa8Lv32npM61OaYduDzqAYSOihkaGY2Eg47Qo5NT8h1vsi7hyY/9FHsm5CesReXm7jDFH0B8eMhjEDLD5RXDgENOqk7IvY7GJqsqZVXNeqzBvVOVLzkqTdxAHKKkR9j2FllJtWmsy/fRF+ZQv3RMSCRHaxzKip+hpFB63YDzp4jQndbtV2HEsOZo2sQeNWsao6CgWGDTpLEdli3qiUXLzsLMjIiFf/U6AZfPT8WI0bsAEERnyIjtfzzhEcWFF4vRue582r6NS89h49Jzv3hFFYuB0zrh3gVCMWfo7C6CdlWOCpTYSrThbVMHMQ8LkkQeRbGgURtSfk5DUysKYZEFvtS1eJ6POCk51qk/xU4RG0stXSTkVv6J4v87pr0cghIuEU4Y4n4Yb7JfwEmnroxR/30os41JeTyOZg8BAHqavWFhsFrSMBI6X96JCx0kF2Us45F9ry3M6D1JfISJ5QBVZO0hWWhoXDEqZDzI7/mTd0MuL1gsaoHv9IyJ0FDvRttHBX2IsoqKs8yRRoYHkJo2iNT2I20IqhnuY3BdScVbvzEay2KpgccjH6JlZAZCX0/239X3VB9G1ygPIr9+Q00jQkkxKiEZ1Q308PCj5LDH99k3KaSnR/UQmGvQh1dqq5igYbXhaFiN2E+d+DIeyQVCCXWmnh8+XnyfCF1OXdTQHYH0gkcwUG+IpNyLeJu2FKpsfTSzvCSwvRrnivY2ipfJEEWVIj7HP3qgd81nYq2SWbiovRKr4mTv3rxPgpO9GbwHrceVAxNxMfwVgrZcxZUDE8BRo36pm/VYgwHdPHHhejQu7WOemCcL2x8+xajG9QWvHZYGy0WEAIDFoiZfSyIoKpx2MgkJH4U5ZPe7PJ4zTYNdFG9RTkpraBvflDCCHqYmuvDyDsLiBcJwohbNifAEfX3p1cj/ZCirsHH59TJMHhCKdy+rlkBERSD56w806VgX07qsIREfALgUtQRjuobgy4cUheZmGhY3wtkDI5w9JPbPbdAacxvIjjdn6nmRZsd/mDCd61H/iqkf8Rf0qKffFAOqjxHk9vwlPUKkZP+L3MJ7pDZb4xNSx2iqqCKvhDjQepPxHc3ObsT/2jvruCjSP45/dpfuTkFUsLvbs/vsPsXuE/Wnnh0nxlmY2Cee3V3YgS0G2IUCgoB0xz6/P+Y2Zmc2WTzOe96vFy9nnnmeZ2bX3Z35PN+61YV7H32cEI0eF3ey2oJ+Up26+ck33eIM9YGVkW7uw9/SApGT/w7vYpj6dN6uumUf43vAV4ZI6AA3V+2KtXq4x3DOEfXFE8ZGdeDkqHzxTdl1aSrUTExawtJiFNLSZeUdsrIvIjLaFU4Ox2BsXJ93XG5eOL7GcT2HDESae7qUcIvgXH96xg6kZ+xQef2R0W7QxmFaYtHRpECpPHuG98GGq3cxrnl9TD18Dp8Tuckj5LnwZaF028G4DPqW4nc/U0bPkuuRK87EljedpG0PEnahjoNmmfnK2k3F7S/dUMp6KKyNGbH18ps/fOwmQSQwQZ44FYZCxgVYJNBf+Y1iJXx6lXmIQ+9rwc28GRq5KPdrjcq4jEdx3AA7fVHKwwHNeq3Csa2Mi03HFpXRsUVllpXH2pL9nzB2UDOMHdRMr9cRePMeS/gUNQbGjTUSPtlpmq3eqcLYfDhyMmT1IDRNpiDP0eOPcDWYm11Ikbp1SoMQgsSkDNjb6S+N8D/N6r2j8eDmG8wZvVN9ZyX4Tmit1/gefVCvTVXsXHICO+4v5D2++YQfejdahNRk9QVd5dE1DurfhoseU2VTuHzKYP9WpeWnwNLA+h+6muJDWGQJWJg0gqOVdot/YT2nsCwxXzJTUXrfYriYWqKxayl8yUjFbbl6SBLe9p2hdM7Y7Hi4mBT/opx82FuORUrGMamrmybwiRBtKBAnIDLaFfZ2G2FmqnnGLVfnO4j5yi6pkJP7QHothoblYSDyRE7uPZXxLdpap2ys5yMz6yQKCtjj4hJki6BGRrUhgAA5cvHPvK9BTWyPIsZGdXjnlLxmI6PaEArMkZv3lDdrnZ3tSiQmqY4LlHdj43NpUyaIqrg7o4o7U8j65e+TMHr3cY2zumkreiQYCc3gblYd0ZlMHbt7CTs0Fj4h0Z1Q2YG5L4uEzGJ1i5J3ePu2LKm/Op3FSvgAAh6LDwA583ZSzkuYiOzQpdRVHHqvfEW2MJiaGKKUhz0szBkrUvPeAWj7k+aFrfRFHU93jfsaGNUs9PmEBqU06pedtpa1LxAYa30uU+t5LOEjT/AZmQuhvLBxcWY/XIwa8RMKCsT4+jUVTk5WMDAQosVPjFvfyj9kK4HjxzDBuD+S6JFQp0lZnH++CLk5+fi5pmZxNbUbl8XCTYMgKKZ1XgwMRRg2V3Va24MhjKvauJ4b8P6lajeFc2H+EAj1/1rXv2oJA6ER8sU5UvP++lctIBIYYUDpHbAyZG6Er1Mv4uIXpiDi+PJXsOVNZ4wsewoAsPVtF4zwOYHtb7sjj2TBXGSPgWV2S+cSaJFPruT2ZQho1lGfL5HCQ2x2FGaFMeUV9n3egrvfriotYPpfo5TjAZ3GKdbnAZjaO4c/8Lu2vOs7A0Ilv1+3Eh5i64cD2Fl3OTzMbfApTZZUpzjWRuJDG9EjQR9ppr8ljkGm6Wk42PHfmxUxMPCCq8t9xMTW5T2el/cKeXmqU47zZYnTBDeXUJViLzf3odo5dHEHdHI8iagv3iAkQ+vzurk8gUjkrFb4SGjQunA18Tb9olzERmbwPGvrSDfPVVpld5PQ2uup3q5BG4qV8HmRtBUvk/6ErXE5tHAPkran5UXg2MfG6FbqFmyNK+Bq9DBYGnnB0bRohI8iZmZGmD62LU5f0s4UXFi29O2KfjsP4lEkY65X5eZmYNyq0Ofjc4vTBHP7vYU+ty5s3noNF4LDEfEpQSPLjzLWvDqL3R9l7hkP2rNvwNpYCs4+47dSKEMy9+WvZ3A8ei9+DR2AdTW5hXb5+DWUKQo4tfxCeJqV5r3OftN3Yt9SX62uSdW1Pkq6g6CPTKY1VZaiXiO34NAW/mQcpmZGSt/T2ctOwn/az7zH+NhwWLdifD8fvQ0AGFtOO/dKNgT1HYahul1PAMC3nA8sASTZLmfVGuWsZC4WJiKmRtCu979ghM8JfMv5gM4eS+BkUg6XY5gYnqTcT6y5VNFg/0Zk5Ofh5M8DNU6VHfiacdMr3Ov/b6Iocvp5Kk8681/CQOQIJnZDtyoZz3tPRaWDyr0JKtu64GQ79anBGzvUxpGo8wCAMRUb4FYst3j3P8HWq/fhaWcDV1srjNh6BPcWjkNEfBLMjY2wPvg2SjvZwbcp80zzItIdFT00c9MrjKWHj6ysM0hJ/QPWVprdUw1EHvBwj0HUF08QonkqfWPjhnByOKLrZQJghAsheZxEC+pwdQ6BgYHq+DBVlHB7B4D87cKmGbqIrLlb+ePdlKWx5itWamVqgnszxnDab3yVZfKtbNNZ62v7N1OshE9F2xGoaMutVVLHaQHqYIF0v7m7+lWNSU9GIaD6I7ntzWpGsAlaJXtYPBPEPFzJJzM4s1P2wFWUSQ72+WqWflNoUDQV7DUhPaGH+k4aIM7/pNXrKIzYkcevfAf4le+AOuf+HauBiix/NUepWCoKS4cqmnRbgZvHprD22zStgDmTOmLGkmNYMqMbxs7Yh9kTO8DtbwvejCXHsWRGV/jNPQhLC0ZMjZ2xDzUqe2DEgMYYMXU3ti6XBbNu3XOLt11faBpLoyhy5INEVQV4DiqzFyFxm5CSx1iqxKQARkImu1VLV+bchGjuD36nL/emRqHwcSm66LKD5RfEIyyS+wCqSeFSACzRUxjLTGJuChZUYpLjNHD2Yh17+u0Lqtlr/rCqTxwszDHvyCWcnTYYlqaMl4SNuSlszEzQpmpZNCqr3T1cLE5FtEI5CSOj2nB2PKXVPJlZJ/EtkV0gPjVttcbCR4KkdpA6IWZoUBYuzte1mlsVAoEhPNxjkJ6xC0nJqn+7ra2mw8rST19nhod7DL4ljUdmpnIB5+x4BkZ68MjRBD63torz+EWS5P4DAK5mhbMs6YPEpAzY2XKzPE6dcwjLF+q32CwtYKoFKZnft9iaNgiFDt/lPGKe/Pd6m1usW8D6fx1V7lDvIxMAAGOXHELDwbL6LvLbv8zipqbUhdfvv/K6n1hbMfFwoWFMIoZmDXykoqdp9xXSfm8+fJVux39Lw93Qj3gcHomxvuzYOWXt35sPaewgbkcTH+yPGIl8koPDn1THOTxOPIg+Xpul43Z/GITM/CQ8TjwIALAz9sL56N9RQIpnLZf/MhMfs9MyqytgqpiJTBmvk9m/f5aG2rsQq2PsrcKtsKtCUrxU8U8T5N3crnUunJC3M7KGlSG/90K34KBCzV0YTAyZdebuAbuxZhCzwm5kIAIALDhyCTMPXJD2dbNbgU9xPRH1bQyivvG/H4qix9CwnNaiBwDMTH+GsRG/qxoAlP5Tu5heD/cYND4/CR7uMdK/TRE70enqDHi4x+hV9MhjYT6QdU6+P11Fj1fgCqXH7G3Xqzwnn+hR7KPsXEe2XIVvw991umYJyn5+zAzspNvZBaoLw38P+ERPUVGsLD7y+D0ejjU1tmH0o4FYV+NPGAoNEZv9BUERmzG9/AKMeTQIG2tx0xee+HIYXdx6an2+qpMD4GJjieC5wwEAD99HYXPwPXg62GBOr5bYHHwPnWtXgLWZibR/zdLuCPsUi0fLJ2DMlmPIys2DkYEIW0b3wPyDFzG/t/raQ3pD8H0C1AvUBArqg1H3tqKlS2U8SvyIj+lxONhkIk5Hh2LVy9O41HI2hAK2Xp8augfPkj9haoXOaOXKTcN4J+EtZj/ZD2OhIUb6tERXjzqFvsbE1EzYWXEzxwXfe4029fiLuuobTV3iAEYcmZnIMh/Kb+uLcmWccf0o47sscXOTt/5c2DsBANDnZ1nCjhtHp2DGkuMAgHO7ZXVylLnJAcD2lZoFThY1pS0bA2Bbd/p6MWm1e5ZUXXhV0SIk2a9hJ7PwtnOfy9uX8s+yusZe+D3uh1XVd2Hyk4Fq43t89i/RyILR/hw7ruJpT/0URpUnX8yfRrioeBPTDGVdVT/oKgpDTwvbQp83OS8VNoZWvMdCYj+ikYtm8az6pH31cmhfnX1vMDNissQGz2C7NNmY94ONuXJBnV/AFZQuTtd0vjYnxxNKLTVGIgPU3LMeoQOYxZzZty/ifmwkgrsPRZODW9C2pA9m12uO/ucO4GNKIssCveHpXRSIxdj96om0rfbeDehQqhx+b9AKc+5cwpmPrxDafzyaH96GDymJeD9kCgyEdE0eAPauDUbg+aka9/fbf5q1f+nlOygL5a1q0wW345mEBje/bkA1W/147ijSrOMyGBgI0aVDDUwY1RJx8WnoPWQjCAF2bR4OzxJ2uHX3LYL23sa2tb6scWamRmhU31vv11RsP12VrKsBAByMnWAoNMSOj5vgYuKG8pZMnndF0TP/ue5uT93++AvPVk2Sih4AMDYwwNYxPTCnFxMYP6oNuyiktZkJgsb3xqPlzMPc44/RCBrfG/feMubeo3eZyrk/Lw3S+bqKI3xZSoqC7e+vIik3Ax/T49DowlwsCT+OzPxc1Ds/W9rn4bcPqHNuJq59fQ53U1vMeLKP465W59xMTHiwAyXNHWEiMsSi8GOY8GCHVtdy8NITjF9+GL4LGKFRd/AqGP69UgcAA+bswuyNZwAAIqEAXacWLsBUn9zbNRkAsGFGT1zaJEtzLL+9e1HxEBIUyr+FNTX2aSR6JFyLea/X8zdTqF+jKjZGwvesYSMhJ1/9645MT1LbRxv63fXDxa8ya6yi6Bx4VftEFJo7nuoPgnylNXy+xrVl7VtbKc9wV1iy8vMQOmA8toQx2c/8G7ZGcPehmHDtFG72Hom+5aoCAPa278MSPatCb2FctfqYUKMh6rt4SF2IH/YfB4O/Fy/PR7xBaH9GUF3tORzB3YcWW9Gz+PZ1VNrKTuwksc4MO3sMnQ+xPSd6HtuHvifYyT6exsXCZ1MA+p04yGonAHw2BeD6Z3Y82m9rB+LQJs0XvtpW8mH93Zg6Ei8W8MeG17RXbanWhvhs5S60IwY1xeUTUzBhFPMs7eRoiWunp+H6mWkYOIpZ7Glc3wf+s2SJGAoKxBg7rDnOHZ6I6yH6L0JcbC0+I0szq7/+lVcCAIaUYlJLd3Xnj3mZX4kpVCqx9sjH9KiL78kTc6vWVvRwUjnmpj/zBa86OQDPVk1CQQHz0yhZvHq2ahLuvvkME0NNinn9exAZeHHatKnhoymJOem40GImEnLS0P7KEmnCAXlhM+b+Nk4igjrnZiI+JxWOxsxqn+JxxTk0Zf1UmRXxftBkpGUyRczqDl6F+0GTpcfiktJxfPkw7AsORb8238ev99/Okhmap08tCi7HLMHr1GDpvotpJXT3VG6xCXzdHO5mNdDFY5V0Xx5LQxcMLM3/cJWaF4PdH9iuUgNL74elobPS8yXnRmLvR18oPn61c/8dpS2aKB0HAPs+DkZS7ifp/gifczAUFq/05f8W+FzaJG3qBNDQawdQxc4VJ9pyCym3P7eN4+amzkK046e+LCGTVZCHRifWI4Sn/k1URgqantygcr7CEBZZAlU8ohAWWUKn8V6Wdqx9VQLN0tAY1e3dsK5RN6V1cvbV51aHv9t1Auoflz20Ss5xu+uvcDG15PQvIGJMu3saxyKYBUwfa0dc6MCNPy4q5JMb8CU6EIsTWfuWFkV/bY3dvFj77UqWBQB429hL25JysmBrzLg2v0qMVzrX8fcvMLd+CzxQqDkWl5mOcrbfx21fW2Y2bIaZDZvBK3AFIsbKPBlGnT+B7R26sfrK95HfrubkgrejJ3HaSynMKcGnigci331Fe69JqNW0POuY/1+jOP07VNHd2+Rs9Fx0cNfera6A5OFAhOxaGjqyvTV+6VMfsV9TsPfIfUwe2xq/jNyG3VuGK07D4nNUIiqWYyyQpb30n5a+2Aqf78npGUNQdXIAPB1tcHoG98YEAOvO3kZscioqe7qgX+PqaDQrEB72NmhcwQsA4ONmj8HrD6Kejyy4c+SmI3i2SrsCVMUdA+PGPK35KKqPkoMx96akjtUvz2JRddWF7fSFYkyLvbVyP9VjUXtwJe4sq03irmYiUl+cS5LFTZFGDi3R11N9tiN5orM+Y+lL/lXCq50elAAAIABJREFUvp7D0MhB89SUuyI24n4iO96lm/sAtHDuoPEc88InIjGXfaMc4z0NFa2qaTzHgueTkZDzldNe07Y+hpT6lWcEcD56Lj6k32S1xWY9x/a3nTHMR7m/fHTmYwBc0QMAaXn8cXAf0m7i/Je5nPZdH/rCWGSJYd7con/3E3bg4Tf+iuTno+dCJDDEqLLBvMf5rm3r2/aoZa//hBD/BXRJWf2o+yTUOsoEF4clxmhkddnfUrP/n1EV6mPzy7vS/Zi/69+o4mLHUWh9RrtEP+qQj+NRjOnRVAz9Vr0F/niifmU7LS8HN2M/ovoRZtGhlKUdLncarXack6kF9rX8Bf0u72a1Nzy+TsmIfxahwJx3Wxn5+R9haKh7yY2cHP7aKYAs2UtFe/ZicIdS3IdsiehRTBBzoCN70UDiNqdIE3cvpdeRkJOKxNx0lLVUn5wiJP4lGjlWUNtPVwoIgejve//mdl1YxyZfPotp9dkLUlFpKShhyV/ra+b1ixhdgz/GalofZgGuRGknfI1K5O0jz5Cgw7j7QflCtKqaPh/SbmH3h0H4pTT//UYZG1+zrY817dnPXt8S02Fvb4HYr0wdp+gYxsI72/+Y0jlLlXRAs47LcP3MNLz7wL2nF5Z/lfCZEbYSS6ro3+8ZAEegiBTMrb92aMjaD1nEXqnIyxdj70TNMrD9u+E6jOak74Dxd1hx4oPPevM1W1Yo7fewIzgVpb989QBj5QGAEV0b4O6OSeg9IwhVvd0we1gbpWOUiZZfQweguk1ddHAtGv9aba5Fwv7P27H/83aNYoiUzXUseg+ORe9RO8e33HjMD5/Ie2zjOya1s7o5Pma8warXC5QeD026i9Cku3AyccWciuwg1Q/pNzGq7AWIBJKYJ4LA1y2QI07H29TL8LFqqXRevpTQYpKPm3FrOX3zxFlS0TO67EUIBbKf3sDXzZFTkIYrscvQwoX9wFDXYQhCE/dimPcplqUmqyAZO951Q4GS9LEPEoKk2/LXdzxyIh59280zglIU2Bqb8taoUYZIIERdJ81S8/5WvQVL+KhjTs3WKGNlD0tDY6Tl5Wg8TlOcrTWPRVBkVIX6CHweovV1fUxL5LV0ZRZkwUxhMamekydGV2yATS+UP+QXF8QkGxILLwHfd1wAeQtwfEIfuLnqXm4jLkF13bTiQJcbS9DCuQoWVu2vsl9KXiamPN6JO22WFtm1ZOTmwsqYP/nI14x0ZOTlYfUDpmTCxDoNYShkXOO9AldgTeuOqOYki6dKzs5CGRs73rm2XtHOhXHsT/Uxu2NzlHGUWeEqzA1QKnjGl7/CKpeQnBuF9a9aoI7DINRzGKz0PJEZj3Aikvt9H1SGe6+W1E9ctoDxmrl6ihnnP5ttJVOs03j9DHMvvHxC/1mT/1XCp6hEjyID7/2KXfVkK0Ezw5ZicZXp6HtnDPY32AgAOPD5BPp4dlE2Ber8tu6Hs/YoIyv1939M+PC5skn48/1VnIp6xOsOpw29W1Vn7cu7tgHAwSWDpduSxAbybm7y4sDbogL8ys5mHXuSfB9PktVXj1YUAOoEDB/yY7q690NL507SfQKCTe+W40XqU0wqq74YqmSuDq490N5VduNc88Yf79JfAgCmPR2BZdX4K0L//nwy4v+20FgYWGJJ1U3SY0eiduFa3HnpeVSJH4nosTa0hX8VtotaTHYUFr9g4v8URQ8ANHX2kxM9ACDA2HJXEfi6OS7G+KsUPqYiGwzxZq9aCQUGaOY8mdN361vG+sVXN0dyvlcp5zjCB2CEEt+5VfHg207e83X1WI2TkVMQlanfxYD/En6P+0mtP5q6un3oNxOvkuPQ4ZzywpC6pHCWjPHevwRiJembvCztcEXOKrK9WW/0vqSfTI7yOFlxM2ZpktWNTxRaG5nAQiGrXXJuFjLycjl9YzJT8dOpjaxscOdirqNHiXacvtOqNce0as0RHPUGo28eVnttQ8rVwZya3zFJ0d9U9Pgs3a5QgluHyN31BaJjZBaNAnECUlKX6BTrw5fUwMXpktbzFDXKPt+KtLtauCxomqBM9ADAnp97wytwBccSNPTMUUyq2whdfCqwXsuGtj+jVOAKDKtW+LqUkw6ewa1pXBc4VSiKHwB4kPAXHiRoZ/kZX/4y+BbGiyPFRvh0CxmHY402YPSjudhU63fpvuRfABh0bxr+qrdM2n9l9elwM3GCiUj2IQxPeYvK1j46XcPkJ/Oxqvp85IrZKyxVrBnfyv0NNkr7KHJoCts94cEf/K41PwJCkRPEBcUj9fSsJ/uVurXFZHETMWx4w+8WVFRcj5OlKO3q3h8tnTuyjq+ruQdTng5DTsH3TZU+3mcmyv2dKESCAAKM8dasho0EPkHiV3a2VBRlFWTyjssT50pFz0CvMahrx3ah7FFiILq698PEx0yWl8UvfsPMin9w5nmVKlvlVBQ9AOBqUkKlaKpso3t8kaLoUUaeOEvnc6jCzbQqvmQ9Q3ZBKkxEsgxW2QUpKkYBP3us4HWDo2hGE0fGteOPV9N4BY8yAVPexolzrL3nRCz8axRq/8Q8xPavOQd7QxciISYZDq6qxe2Z3SHo+EsjAMC7vpo/8NZ29NBKZGnal5AcCATapeCWFz2tS5TF5iaaZWQlAMrIjf2skCCBT/TI06ZE2ULVClKGPueMiOsOQAgvJ65AEwq5n43UtLXIzQuDo0YFxcWIjHZXetTQkH1vaBA8HXfaLEWD4Omsdj6riqRvi8tzkVUgE6qd3GtjVqWenL6KyM+ZVZCLFpdl7sGXYp/hUuwz3r6Kc8nvX2wxDxYGpqx2Zdfuae6IA424i+ySRAa7Oqv/jB7s2peVljpi7BT82bE7vAJXIOB+CBqXkNVsEgCo7eou7e9opnta55tTR6HC3AAMa1wbjhbmWHr+Omp4qncN5BM/2tDNMwDaiJ6nDz6iWp3vn1lRQrERPhKy//6i+HoxZrD69sp9/Eube3DazA1MQUBU1jZRhkTQHGiwidXez7Mrp48qa8+PjpXzIyR/UXzvCb632t/f2A99b61BcMwzOJlYI+5vFzeJhWdW5W44HvkAdc7NhG/pZtj54TqMhNyPfHx2Kp4myQLAr399gdKWzvAws+f01ZbDUbJVE0XRI2FFte06WW8Kg6Lo0Td+ZedgzZuFSo9PfiKLpVMUPRJEcu5gMdn8K8efMvWbLUuRN6kXUdaqcCu+t+KKJo7AUChJp85eCX2cuB8AUMayaZGc979OXDZT+O9LVuGTupz7vBoPr72U7u8NVf6dKe6ER5XhjfFRZvVRtPRoKnoA5k4zs0ZLLH58WevrLEraWjALNRfSdxZqHnXJDQDAxKQ5srPZFt3s7KtqC4iqQ7GujIQGwdOxutYw1LP3ke5LRI4ij5M+QCQQSo+Fp3xGZWtPznyATIAk52Wg/dWFmPJ4J1bUYN5HU5ERrrRkLDgtLs9Fc+fKmFOZP6RAvp/8vmQeCZ5mDvicmaD09fOJHr7EA6ra67qV4D2mrP/hbvrJsCYQMHE8809dRlRSCl4smKQ0nbUi48tfwfHPkxGV+UR9Z4VxigzvsgZe3s4IufwC5578jnbV5uD804UY3WM9Nh0Zj8Alp1GvGeMdM9SvDTb+cRaf3n/FzGV9YGVjhilDtiE89BPOPy2a38NiJ3yC6jJfgmPRF9HVvRXufnuq1fhS5tpllkmLawFLJ1onQ1uEImeIC2RBZ8lfPPWW3W1zPbbbnLyrmmR73/EH6Ne1jkpXN8Wx48u15e3jaGKFVq5VeGsAAUBmfiKr2Jcu/Oz+fZItaIo69zFNmFFBuQ+1t4UsA01ibjzsjHTLzPK/cguw8rVyt7u2Ll1x+sshAMDdb9dR316/RU1js14UWvhEpMtiCnSxtGg7JjaLyUTlaqp5YgiK5pgZmLPc3a7EnUYLp05qRmlGe8+JOPeZKS586fB9tOrJBD2LC8SI/hgPD29n5Gbnwcik+GcLJUriz/gI7qi8bpcyhpevxxI+33/pjUuPCe3V9mlr4VtoYQQAjvZ7QUg2or7oZ+XczKw77G2VZ/+bWqGrVPQAwOzKveAffghJuemwNWIXjB37YAtLECmKnsi/hYd8HxtDc4S0XoxGF9lWM3nRIhIIWfvK+vHtSzjQeAoaBE9H6yvzcbHFfGl7qyv895n+HVaha9966D2oET59iMfpIw8xbmp75OcVwLfrWuw5Mwlrl5zG5XPPELhnNNw9CvesoA/md1buoq2Krp6rpNvp+fG4F78DL1POS9ucTMqhkk0nVLLhX8SVEBWRgKgImbg8/3Qh+rdchr2XGY+SMuVdMdRPFhP97OFHbDw0Trqfk50HA0MRCgrEEIn0n9682AgfR2M7+L/YiEdJ4TjWaAO21V6E3ncm4mgjxn3lt2fLkZafgW4h47CzLtflBQDmP18HMSGIy0nAplqa+XkW5CvPP05RjpXzQ47VJ/mLh07iJ/VrbVg5P9TXpekdoUDE2x6d+Qj34jeje0mmaOWhiMHo5RXE27e1c2eV5/Ay90ZExrtCXacmTC43TxoT82voANgY2mFhFd0sEm6mXIsrH3li5Q9ANWzrKT0GAJ5mmt/U93zagj2ftnBijgqDiUj7rIKKGAnNkFXAuF3yxfioQl70DC5zhCXAj3wai6/ZLzljDIWMq0RWgfosQBTtGezlh8FesngWfYkeRSSiB2DqWnh4MynPBcJ/+vGeS1Qis0qumMWtMk98Ch/eVtqnMFaM+CgO78rIxfpb4HoR6c7ZVrT8CAQm8HCPQWS0G3StNiQQmKGEm3rLeXeP+qz9jm614B9+CCtfnYS/QsIBdZnX/B7x17pTLE5eVBgLDZGez3Yvz8jPgYmIvaAwuv8m7D07GRnpTNINcwtjtGjHLJD2aPkHTtyYiU0rGWFw4sZMtK2zABceqI+PBZj6gCt2XcH9ndyYUFXU9ZWJk4NLB8PLVbnQWr3vOpLTsjB/pGrXTz4sDBzR0nUaWroyYqXl2EBcDhyrZhSDu6c9tp+SJS06tvs2WnepId03MmZLDwMD2f/7zvWXsG7fGHz5XHT3r2IjfOraVcXw0r3Q4zYTG2MoNMDBBqulx/+oys4gIYn7kRDwJgjzK/0KAoL+d5V/kKycbiA1ju0CkvzFA2Y2K2Fkxm9CLcgLh0DkDKFQ93zihGSgIO8Vp12c/w7i/A8QGpTmGVW8sXK6htS4n1htEjEkMvCGheM5CARytRZIHrLTApCdrj/XH4nl5/LNV2jZpDyadF2Om8enYmHAGcyZxKxKSNpmLDmGJTPYmUSOnAlFj4661dtxN6sFGyPZSpYy0aMJFa2qfRfhU8q8LJZX24apT5k8+sl5iVI3OxORKZZXUx58XRQ8TrqHX5MK5+a3riaTQe7KVyZV+NmYIzgbcwQA0MKpA7qV0H3+anaFz9TY0GkMzkXP0Xrc3b+raitLdZ2cy7/IUNW2Oz5n3MPTxMOo56C6XgJFd+QFvaFQdwuMJL4HgNTaoxjfY2hkwNmWxPeoIzM/Hkc+dsZAH/4McAUkD3vfNUGfMhdhJNRN6JewW4mkjAMaJTPgIyojBSXM+dP9KqNMIQqyKlpd2lr4Ys3VuShfpwzn+Oh6s/Dxuex1ObjZYs+b1Zz55OGz6BxZew5bZu7n9Ofry+fapgoP9y/SbUIykZ4RhIzMw8jPjwQhmRAJ7WFgWAamJu1gbtYLQqH+rBJPkrji1ttStbtdTBYTk8UX4wMwsT3KLDb64Fqrhaxz//mesRxebcl2rfqpTWUAwKnDD9B3cGPcvPwCUZ+/oUKVEsjOYr7/oya3w7qlp4vsWhWRCCV5AaSMveeZJDa6CB9F0jI0j0OWFz0A0O0XdlbkifPYsbXr9skSk/iObwUAcPMsOstZsRE+w0v3AgAcaajbQ/GksoMBMAHa++oHKO0nNOBfQc5M/h8yk5VnjbN0PA9oIHy4sS+qycu+grxs1a52RVEgVB8IDcrA0uEk0hJ+5hwryH+HlBjdkkxoQ3lvF972ejVl/89XDk9GlyGBOLFDs9UKRUxEym/ILVxnKz2mDUZC7YKCC4OJyBTrau5BWl4KZobJ3pPsgiz8GjoAdkaOWFB5tYoZih/d3Aegm/sAzA4bj5Q8WaDzlbizuBJ3VqlbX1LuZ9gaKU8fbCy0UHpMU0pZ8McwqUNSX6ixE3/NixxxOm+7pzljKcgn/KmBY/52haPoht/jfhBAACK3wq5LjZ/vhZmB6vuWSKAftzldRQ8AND25QavEAL9cYQfwm4h0f5RZM2EHAGDx4ED89Xwl5/jH51GY9dc4NO1eF0fXX8Dm6XuRFJcCWyfZfWHHs2UIv/0GK0fzLxzdP/8UH59HwbGEHeKjEtF6gG6/CZogEJjB0mIsLC00u9+VWxiA13N0z0Bb0lz3BeGiTDmtCT9fX4yTzWZi63tu5kwA6Du4Mevfbv1kVi+JZUcgACbM6MRqKy5oa036XnP903wfu6KWfI1L1ar/uWDt8tcXVyHxb0RkVAM2bp/VdywCVm66iAmzmRW0+StP4Y/153n7xcalIjEpAwdOMO507fqvQcCW4pWuMyM/7buf09LQGutqMrV25BMJJObGIyTh+8S9tXH5WXoN6v40wb/KeqyruQe17dir4cqSR+z76Mtpe5J4QPsXogbJw+WRz+PU9JRRwoyxRD5P5lp7NCUyg+tCeuzzj5tx8ntQ2bomVtfYCwsDK6ypsQ/LqwX905dUrCAkh/WnKWNuHdGoX4WDy3D7awSr7UVv7bJRAsDHcOY54Oyf13AsZhO+fpLFJMjHUF1I34mm3ZnFhO7j26KEtwvGNmQXInYr7Yw2v7CLVspTt101TNk8At7VvQAAUzaPkP79WwhPZt/nJcmEfEtpH7c4vEwrvVxTYbjaciHic2TPmn814KZjp/yYFBuLjzzOTrLUrBevvsDSlWdx+fQUnL8YjqWrzuLauWm4efstTp59guX+vbBt5034eDvDydEKIXfeYvnq87hydioGjtiGbp1rovvPXFcmG7dIZCb5ITfr6Pd8aT8oAkZMkjwkx2jusicQmMLK5QkEAjP1nRXo17UOAOB/o5nA85vHGVfI38YzJt02zWRVrCfPP4Sbx6eiSdfl6NOlNs7vlf3A6ermpi0f0t+gtEVZpcdvJfyz2YlW12DcLSQCYf/n7WjkoHt6S00Jjj2Jzm599D6vr9dY+HoxK56S16QsoUPg6+YQCQzhaFIWsVnPpe3axuOoYlTZYPz1vg++Zr1QmaxA/pxNnSciPPkEYrOeI/B1c9Sw64v0/Hi8TWU+K4PLHEHQe/7Ct5LaQKeimO+Fk0l5fMv5gAKSC6HAAGKSr7fX9l8jLjsWANDAnvl/1NVau+ttfRiLrFHNfiQSsp/jQ+pZqTva/vet4GZWD46mlfEwfg0q2vaHhYEr7sevZLms7XpbH+VsesLCwBWPEtbBWGSN3qUvKDtlkRIWWQIe9uthY8a4sXyM7wdP+y0QKUlxrVjY9ULka40LvSrOoy1GJoaY2XUF9r1bAwAws5QVO104YB023FJeELnNwCb4c94hrc+pCUuCr+PQ43CE/jYO7xMSMf7QKZwb4yu1ykQnp2LUgeM4MXIgRAKBtL3cwgAMa1AL01o1RbUl6+Blb4sTI5kSG+UWBuC63wi4WFmg3MIAhM+cAEMRf9yqKkbcD2RZaLrcWAIAqGuvvWfHsDKtsO39Jd6scJdjn6GlS1XecZdin6ktYKopknie+9+YOG8fNe55hUXimmZmYoTM7FwsGceNDZT0KeFkg6g4Ji5UF0uLohucsjn43OUOLR2Ckq62vH3UzePhbIvIr0mcvi1Gb0CtCiWw3K8LZ5x8v+aj1yMjKxd21mbIyxcjLSMbtpamuLB+DPRJsRQ+EvLyCtC6uewBtl3ryoiMZgKeduy6hZFDmQxOBgZCeJd2Qt/BmxH7VVbDYtdW1f7tZrZrYGa7BkSchOy05cjNOg0iToVQ5AAD4xYwNG0PQ2PtVjO+pzVJ/lzefwTg3W/8D/GaXpOBUZ3CXb/AUDpeXBCHrNR5KMh9BHFBLIQiR4gMa8LYYgwMjPivs8qUAFiaGsPUyBBBY3vBw151HQtNObSFyRgkEUfqqDIlAF1qV4R/X24WuMP3wtCzHn/2N1Vs/rASf1TdrPS4sno335t1NfdIhYKYFChN7PAjUNt+EOo6DEHg6+YoIHlFJnokDCpzAIc/jUFcNjfWT3I9ikgEDCBLUw0A7d0Xqs002MdrOw5EDAMA6TmtjdwxoNRuWsenECTlxQMAOrn11biAqTIkIqWcdQ80cmZbET6lX0ZT10V4GL8GL5L2YqDPXdyPZ7tiyYsge5OKCI7SzwPCvogQNHeuhHEP/sSRppNxOjoUndxrouWlhRBAgBM/TYW5AVfQSEQPAJRy3KcynTXAFT/aomvdnF9X+yp1S7t14iHm7JFZRRXjd4qSB5+jUMnVCQBQxsEO58Yw567k6oyUrGxMOHwaJ0YOxNwzl9CtakUMqC3L3DitFRO7/HTGryi3kHH3L/i7UKaLFeOyO7VlE1RevFYn17ZBpZpzYnLON5+rpLd6NtQeiXEPt/DG+fAJnyo2JRGW/InVn89V7mbrRWhycZbafhL8Hm3H0DK6ZUHTlJ9GrYOhgQgh22WLroqiY8xSRkzLC4G6vqs44kATNIkDGuG/n3M+XeaStOvjujOycnFk2VB4OOvn2U8ZxVL4xMSmwMTYALa25rh49QWWLD+D1s0r4mxwGPYcuIsRg5ti9LCfMH3eYVw5MxVf41Jx685bbFnnixshr/ExQnmOdj4EQluYWi+GqbXuP8D/NO9+091HtygQipxgbrtR63G3F+oWh6NPwlYofy/Xn7+tk/DJzOePxyjOFKXosTK0QWoet8Ds90Je2GgrcgojinqW1P47oep8qo7ZG5dWerwohN1/hRXVZLW5ChPbIxQYYNfb+uhX5ioMhKac4w4mTGC1AEK4mzfkHFfE2bSG2j6aIoAARkIDaRxTJ3dmsepyqzlodcmfFd9UWD70m4lv2Rmoc2yNRv3L2TjhXPvCJe1o80sTqfAxNmOC6J08uHXbZnZZDoCdgCDo9yPYt0x391NVHB0+ABX9V6PcwgBs6tsFzX0YD4oFHVoi4GoIwmO+QiQQ4PDjcLz+Go8DQ2RZ5CRiR56gu6FKj2nLGJ+2GO3TBm2v/g5zAxMca/Ibbz9N43Zq2pXGnTZLsSfiBja+PQ9HE2v09WyEPiX545+21B2DpNx09AtZBWORIVq78KfrNxCIcKfNUsx6ugd3El6jqk1J3n4AcKPVIjS9NAsjyhSuZIE6MrPzOCJAYvmR8OhlJBpVY3vMzBjSCkt2FI1b/tO3X3B1E3/8qLYoJk/4c24/DP1dt9/GgL3XsGqS7oXFNaFYCh9XF1nQYOvmFaVWnw5tqqBDG+ahs27tUrhyhlnBv3ZO5t/bqd33rV3RNjgQF9pwH9arBWxARi7zoZaIkgor1uLllAms7dFHT+L+5yik5uSw+vKNj0pJRUp2NroE7WG1l1++BvliMUv8XHjzDuOOnWL18/5D9uNnamiAsMnMqpbPHwHS25ikr/z40IljYWWse/D9uHozsOHeEqXHq0wJ4GxLxMfO64+w4tQN6fFLc0bA2doCBWIxAs7cwpTOTVljJeMS0zPRbD5jYTE1MsT9xeM5/STnmtSxCYY2r806/8xuzdGvUXWNrlHxuHy7vAWFz9UqIScOC55/H9H6IvUpNr5bpjJe5nsVUl1UZQPrfXE0dsHcStzAYgDwezwQjR1aopfHYM6xX0MHoJfHYDR15L9xhSbJVsR1rSVUWCZeOoPVrZTXPdj69CGGV6utMh2v18YViBjDX/yO8u9kgPctAMDhj52QlZ8AG6My6FxS9t00lkuqIklRLk940l94nBCIOo6T4WPdFSKB/rJg9fVihNbRpvwJfywMTDht3s5npduStNaeDls0Op+9iTnLelN98To8mVn0sWj3zz/FntdMIpc/nyzDwYAzrOOPLodj2Vm2RWL/8lM6n08+O58yXsxmMmKFRn6RurJVcXNGz+3shA5hX75CJJSFafNZcWp6uCk9pgsCCBDcXL8B/AO8mmKAFzvT7o7gBxjSpg6nr62RhcZWpkXV1N/Lml6apfI4QQHeffNHGbvpECpx2dSVQR3rYNOREFZbyNMPGmVr0xfmpvr5zejQqCJrv3IZxm0wOj4F7o6aZ2u8v3Oy1FokEAD3goomoUKxFD4/AvsH9EYFJ+ZB65d9h7G7X0+8nDIBTTZuAyFEKoAARlgAwJmXr1WOB4CsvDyOdefVVD+WqAGAccdOSfvJj1cUQQTAxZFD4GVro3Q840bHbGemZqGnywgcT9wBIxNDXAi6hoBRW3AiaQeMzYyRmZqFgd6/wqdGKSy9MAvzui3Hm4cf0FrUBxcLDiAnKxe+ZSfA2tEKm0OXAZAJBXnhIsG3WS34NqsFAMjNL0Ct6WsRtmISREIhdl5/xBI+8jSbv1k61+qztxD2ORZVPGUZ4BrM3sBr2QlbMQm1pq/lbd9+5QF23QzFtXmjWMdq/raWI4Lk9wd6jcGuCGalX5mwkBdIfEx5Mgw5Yv50kiEJlxGiECPUz3M4GjrwuzNpIm4WVlmvtk9hkX/N8TmxOouuQ5FBOBQZpLafukx17arOxvln/jpdQ2EYUa32dz8npfjQsxSTCnfX2/pqerJ5nBDIcnVLy/s+btaXWvFnsjQ1krknKbq3NVm5BfHpGQCAV/Mm4ZcdB/E2/hvuTWNc834/ewV3P0bi7Dhf3HgXgey8fJRfEIDnc/xQxX8tXsydiAJCEJeWDlcr7VNu5+Tno1LAWrybyn6Q2jprP7Y+YhblDI0NsHvJcc7YRYM24GAE83v47NYrEKK7tavLmNa4cfS+0iK0CRmZcDBnYl4lokWegXWYxTg3a0t8SWEnxIlNTZe6tMWlpcPJ0gI1SnBf35UPAAARKElEQVTjVlKzs2FlwhWu+uZlZBxGrD4EbzcHBP2vD+r5rcW9NcxzT41xAXi8gblHdp73J1ztrLDFj3lGaTR5PTJz8rD2xC1pnwV7LuLy47e48sdoGIiE6DxvB5LSM7HFryeWHLiCXVMZl9Pei3ahVQ0fjOxQX3qev6b0xf+2nkbwYv5EElMqdOFtBwABRChjx59yW0J8xlk4mnfQ4p1hMDHmPn7/ObefVDT8COhSW+v+zsk4c+sFFmw9j7q+q3BsxTCtxJMmFMusboc+PkaFo/54nhwD8d8/MhPuHsbjb1FY8+Ia+lxj0k++TY1HhaP+CP0WiV9uMO4HP51bix1v72Lx02BMe3ACAFDz5DIEPL+KOaFnUO7IQlZb83NrpW0T7h7GkmcXEZ4UIz3Hz5e2YNitvXifloBqxxkTbq64AJtfh+B+/CfEZnEz0BWIxcjJz8eTLzF48iUGU5rJMkxl5uYht6CA93V3rFBO7fjaJdx5xyqev5KzE+94Rbbff8QRPYrjDw+UmdNNLU1wNnM3OlkMBAC0HfwTzufsRSdLJj6hi+1gHI7diqUXmJWUBccYq9zFAiZTlrGpEfZHbpKKHk149ikG3VfuQpN5XDehtCzGUlZlSgDOzxwKABi15SjqesvSik/s0Bj917LNrnf8Nc+upY68ggJUmRIg/VOkrl1jLKrCXxG7snUNjTKWKRM9yvtzsylVtKoGK0PVvrOGQkOsq7kHNoa2Kvvpi3U192CCj+qU4A3sf+K19gCaCbT5lVdrnBVOX9QOCoTXxhXw2rhC2rb/ZRhGnj/Oan+eEAefzezPjOS418YVOPSKnXr6U2oyWuz7EwCQlpyJjNQsAMDJoJt4evst66FMckyR33ozJQPuaJkNk6I7nW9yrRehCfy/CdqQmPNGun08oleh5yssYZElWEVMw6MY152b/xuJV/Mm4dU85kF295DeuDdtDMovYD77h0LDcXYcE8/S1NsLACOQREIhNvdn3F4q/b5aJ9EDAMYGBng+aQKrrdfEDvj8+gurLSczF/U7yFwGL6TvREpCGtpa+KKthS/unn3CW3dHclxx/965J6x+lRuUxcjFfdHZYThnDAAYCoXotX0fKvivxpprt1mWGqFAgNntmMWss2N8pbFAAGPReRodg4r+qzF0z1E4WJizjs08FYyK/qsRcDWEI3pez5mE6kvXoV1gEO97pyseDta4tXIcgv6nPHlN7V/X4OT8oVLRAwAhq8ZjQpfGUtETFhGLeQNa48aKsVi0j3H7ikpIxq2V41DR0xneroyLYo1xATg4ayBGdqiPyVtkrohVSrmyRE+D4OnSv4GlmqGHRwPpsesRTAKiuAy25Y+PyBTGVTKnII7VnlfwjTWXMvaeD+W0zVj//eoBAcxisj44eYN9n3r6lvleuf0tWMxNjZCemcvqIxYrX0Do2Lgi7u+cjPs7J6PbFP5it4Wh2Fp8XnZnPwydj36JtfV7ooZ9CWx4ydS36HhxE970YAoD7m7KPHh/yUzBEB9G7Zc9shDL6nTBgNK1MakS84ORmc+8+ZK2jPxcJOVkSs8hme/xN9mK1fbGTBaRrAKmYFXdUyvwpAvj35pbwM2OJBIKERLxGeMacqvSN/TyhFgs5n3NJ168QpeK5VWO1wSRUIjnX+NQ3U39ysGQOjURm5YOF0tZvRJV4wUCRsNbOTA3IIklR8LFggP48v4rfMtOYLVLaG/SH+ey93LalVFlSgAal/fC0f8NlO5L2Da6JxrNDcSz5cwPpLsd8yVLzcqGq60Vd7IiRFVcEMDEtKh7+FZ1XF8P7soEmDx/vBqD38qzRWZWQQZMReaoZdsAtWwbKBnJRv6a88Q5MFSS/crHsoLOr8/G0Favoub9qxjERCWicatKUguQ5N854/7Cwg2DMLbXegQeGo83z6OxK/AyFm4YxLEWGYkMpK5pEy/JbqJb2rF9lys5OKF7ObabAADpWK+NK9CrfGVp++TLZ3GlHyPwLW3Y2RCrNeTPrnT/8nPUbVlJuu9d2QMHN1yCm5eDRu8JhUvPkP/hcKOVKCBizA8PxLzKY7D5/SGM82YWiSIzY7H27V68Sv2IU00Yobn05XaEJDyR7j9P2oXnSbukc/YopV3cyECfuywrkeI+wLYiSbZFAkP0977JOX7gvcxdVFmxU1WERZZAZY9PEEAWG0hILm/fxMws2JnJ4prCZk+A36HTWNOLm+mqibcXWq35E3M7yLJMdt+1F0cH9of38lV4N3Uy518A6LVnHw4N6IcTL16iS8UKnHmH+/fBcH/ZQ/mtJx94RY0mbXx9lNFjQnv0mNAeAHDk6jPWMWtTExwa1o933MvZsqKQpoaGODqcbSFvW8FH6iYnT7+7I7Gv8xYs7txG6TU9mc4W5v3ujsS++jI3RV3q7ViYqncNe7jOD+cevMLMoHNSoaPIzbAPqOLFeGu0qM79jTOQy1D30zTmvmVjzo2Zk6DJa3Ey74jk7HuwMeE+gz2I7gBXy57IF/OXoHidMAMAYG/6k7TNyNAAjYevxa1tMvEdl8ge36CKF+6ERai9Nn3h5WqHxsPWFLo+j1AggP/2YPzcVHafkiROkNCrVXWsP3iT1dZgqPq4M3EhrKuqKLbCh4/UPGbV++HPmmXnkmBhKPsCSh7cJW3mBkZIzpWtjGpyDol4AgAXU34T3J7HzxBw8zYA4MJwX5Sxt2O5jMlvV1m1Hll5jKjqUrG80vF8fMvMRL11TCxLueVr8HoqkzVkX//eUnc2VeNFAgEaB26V7kuuSX68fPvI6lOx5clypMQzli5rB/YKXPitV6jcuDw8ynHN9ACQn8esMCzuvwYz5dJKq2Lj8G687fW8PSD5XjhYyla4xrdrhNFb2WnKBbrYXBUQCAQqVymKO+ICMYQi9UbepFwma9WjpKt4l/YMfTz9sOC5L1o49UAbl36YHdYP/lX2YfqznjAWmmJB5V0IeDMJfj4rIRQIpcfnhv+CXHE2llY9jLnhv2BJ1UMIeDMJybkJWFB5F67EHUZw7H4srXq4qF+6xjwMeYs+wxj3SQdntnh+cJNZXQ88xMSL/bX+Eh6GvMWXz99Qviq7cPGgytWhbxTjfJLiU2FmYQJjNX7a8qIHAC4dvo8DzxYjNydP79f4XyFHnIuT0dfwLj0ST5Jfw0AgQntXWVB2ZkE2SpuXwPJqsoeK6RWG4WCkLNW0KnHRt4wsoPkXn9tKx2i7r4guAkcV8qJHkR5b9sLSxAhBg3rC7+ApvItPlB77eeMuvIv/Jt23NDbG1KPnsLw7IxDMjQ3Rv44sfvfoQGYx0t6MEf+/NWO+s218vKV9FrZphU9Jybyih4/G1TUvxaCK99EJKOP+zy0q9L87Cnvr82cQ3f/5KPp6dgcA3E8MRV27mniY9AQrXwdiX/0teJj0BLVt9fPbteroDUzuLnNF93LmfwZpX6c8DA1EIER2n45KkGXnHdtZltjjt+1ncDtAeUD+tWX6yWoYl3ESTubcwuyRKdtQx/0sCkgWPidvAgCIBGwLmqfNaFgZszPX3to2QRq7YmVugtSMbOxbNAj9ZsklSpnSHQ2GruaN8ZGIk/D3MaykAb2nB3H6ANwMbJL9VZO6Sj/nB5cOll6TPBP6NsUv7WurnEf+fHeDJknn8XSxxedYbjrrQR3rYP3Bm6w+bo7W+BKfwju/l6sdImKY34dFY5XHx+oMKYYc/BDKaZv58BQ5FvGU3In7SGqfXEYIIeRZYjSpeHQReZTwmXS+uJkQQkjHi5vI9jd3yOKnF8iY2wcIIYRsenVLOs//7h9jta0KvyJtm/nwFBlwfSd5kRQjPYdkXkII8Tn8OyGEkKz8PLL5VQh5/C2K1DqxrFCvddSRE4Ua/yNR+X+reNuqTFlF2vhvI7Wmr+X0+fXPE6Tr8p2ccb0D9pCqUwJI8wWbOWP4zkMIIXEp6WTntYek6pQA0nf1HrLl0j3e6+mxchepPm01p13+T9/M676MzGjvT3o6D5O2tRL0lG63NexDsjNzCCGERL+LJWKxmBBCSDujPtI+yfGpGp3rt6c9CCGEXIw9QC7GHmC1TX/akyTnJrDaxERMknMTpO2XYg8RQgjJE+dK55Rsr3o9Udq291MAWfPmfxpdEyGEtDu1Xbo9OeQ0IYSQkn8tYfXpfWEPeZLwhTO24+kdhBBCsvPzSIfTf/LO37bKLPLxTSwJvfOOEELIsM4B0nb5f9+/ipHu37gQRno29id5ufmsuUoGLpdu+11krnXfi2e855129bzSsZJtyb8Nd20m8ZkZvPNQvh/X4x6STjfGky43J5CgD8xv+Pv0SE6/niGTCSGEdLoxnhBCyKHPwd/vIr8zz6MqkPjUbdL9mCR/8upLQ73MXW4++zc1JOITIYSQMstWEkIIqbM+kLW/4+EjQgghtdZukI7JzstjzXHl/hvW/tmQF9LtugOZeWYHnmHty5OWmc3aP3ad+X6/i4qXtl1+wD6HdP4hzOs5fOUpaTJqLSGEkNqDuefQB33vjOBtzy2QvR8D7o7SaMyPzrWPPv/0JVC+A8VS+PyXoMKHoo4H5x+TzLQs8i0mifzhu44QQsiX97FkSPkJ0j5jak+Tbj+5Gk6eXA0neTl5ZFanxdJ2TYTPhZi9vMInIv0leZh4lRBCyKxnfQkhMuFDCCEb3s4gYcl3yIuUB9LjhBCy6MUIad/Vr//HEj6rXk8kM5710uxNIGzhU+PgGkIIIU2ObiR9LuxRO7bq/gDpdpndf5Cs/DxOH4mwmTkqiBDCFT6EENK59jxy+dRjQgghS387+HfbfM5cCZkZxGfzKnIzMkKl8CkZuJz1J2mTP66sjfLPsifiDLkUe5cQQojv3dmk043xUoFzPe4h6XrTj4QlvyWE/DeEDyGEvP/aizz77E6efXYnH+L6qB+gI8lZWaT8ytVSMZOTn08qrlpDxH8flwigSquY34mGgZtJmWUrpe0Suk+R/abICx8JM9efUnoNqRmM8MnNYxY9+IQPIYR0nrKVM7buUJnwqTc0gHO8MAS83kR8742X7j9OCiOzwhZz+p2LuUyG3P+VZBfkEDERk4H3xpLsghyVY350qPD5byAgpIic6CgUil5oLeyFi2KmuNmnF1EIGLUZq28uxNAKfvjzJVP7IvzWK4TfeoW+07ti3fhtuHH4Lg7FbsPszkvgf4rxOU5JSJO6Jg6t4IeOI1ujx6ROaC1kgqIl5/heXI07ipLm5VHanBvjQqFQKEXFt5QMdJ64FaN6NIRvp7qoN4hxsbn312Tp9t7Fg1CmhAOaDFuLXq2rY0JfmdtW+0mb0btldQzpVA9DF+1DSWdbVCvrjq5Nq2Dg/N0QiYRYOaELOk7eihubf4WRgQh1hjDzPtgxGV8T07Du4E3UKFcC3X6qgiaj1qF3y+rw68OfpZRCoegPKnwoFAqFQqFQKBTKD0+xTGdNoVAoFAqFQqFQKPqECh8KhUKhUCgUCoXyw0OFD4VCoVAoFAqFQvnhocKHQqFQKBQKhUKh/PBQ4UOhUCgUCoVCoVB+eKjwoVAoFAqFQqFQKD88VPhQKBQKhUKhUCiUHx4qfCgUCoVCoVAoFMoPDxU+FAqFQqFQKBQK5YeHCh8KhUKhUCgUCoXyw0OFD4VCoVAoFAqFQvnhocKHQqFQKBQKhUKh/PBQ4UOhUCgUCoVCoVB+eKjwoVAoFAqFQqFQKD88VPhQKBQKhUKhUCiUHx4qfCgUCoVCoVAoFMoPDxU+FAqFQqFQKBQK5YeHCh8KhUKhUCgUCoXyw0OFD4VCoVAoFAqFQvnhocKHQqFQKBQKhUKh/PBQ4UOhUCgUCoVCoVB+eKjwoVAoFAqFQqFQKD88VPhQKBQKhUKhUCiUH57/A+9imu4sPK6W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634154" y="4735837"/>
            <a:ext cx="6242352" cy="400746"/>
            <a:chOff x="1643207" y="4781097"/>
            <a:chExt cx="6242352" cy="400746"/>
          </a:xfrm>
        </p:grpSpPr>
        <p:sp>
          <p:nvSpPr>
            <p:cNvPr id="12" name="TextBox 11"/>
            <p:cNvSpPr txBox="1"/>
            <p:nvPr/>
          </p:nvSpPr>
          <p:spPr>
            <a:xfrm>
              <a:off x="1643207" y="4781733"/>
              <a:ext cx="1457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Michelin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02850" y="4781097"/>
              <a:ext cx="1982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Non-Michelin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" y="1650910"/>
            <a:ext cx="9144000" cy="309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2961"/>
            <a:ext cx="9144000" cy="311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3444"/>
            <a:ext cx="4524292" cy="5146944"/>
            <a:chOff x="0" y="-3444"/>
            <a:chExt cx="4524292" cy="514694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3"/>
            <a:stretch/>
          </p:blipFill>
          <p:spPr bwMode="auto">
            <a:xfrm>
              <a:off x="564542" y="-3444"/>
              <a:ext cx="3959750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839"/>
            <a:stretch/>
          </p:blipFill>
          <p:spPr bwMode="auto">
            <a:xfrm>
              <a:off x="0" y="0"/>
              <a:ext cx="564543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4617997" y="-11396"/>
            <a:ext cx="4526003" cy="5149646"/>
            <a:chOff x="4617997" y="-11396"/>
            <a:chExt cx="4526003" cy="514964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730"/>
            <a:stretch/>
          </p:blipFill>
          <p:spPr bwMode="auto">
            <a:xfrm>
              <a:off x="4617997" y="-11396"/>
              <a:ext cx="524786" cy="5149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0"/>
            <a:stretch/>
          </p:blipFill>
          <p:spPr bwMode="auto">
            <a:xfrm>
              <a:off x="5142783" y="-1"/>
              <a:ext cx="4001217" cy="5138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2901648" y="0"/>
            <a:ext cx="6242352" cy="400746"/>
            <a:chOff x="1643207" y="4781097"/>
            <a:chExt cx="6242352" cy="400746"/>
          </a:xfrm>
        </p:grpSpPr>
        <p:sp>
          <p:nvSpPr>
            <p:cNvPr id="3" name="TextBox 2"/>
            <p:cNvSpPr txBox="1"/>
            <p:nvPr/>
          </p:nvSpPr>
          <p:spPr>
            <a:xfrm>
              <a:off x="1643207" y="4781733"/>
              <a:ext cx="1457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Michelin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02850" y="4781097"/>
              <a:ext cx="1982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Non-Michelin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43123" y="2259995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123" y="4106023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3123" y="2922604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23" y="1922065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2571750"/>
            <a:ext cx="564543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21363" y="901647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1363" y="3087757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21363" y="2429166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21363" y="1756912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21363" y="86310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1363" y="3271050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3123" y="3940870"/>
            <a:ext cx="421420" cy="165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1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2"/>
          <p:cNvSpPr txBox="1"/>
          <p:nvPr/>
        </p:nvSpPr>
        <p:spPr>
          <a:xfrm>
            <a:off x="649554" y="2147857"/>
            <a:ext cx="209364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4"/>
                </a:solidFill>
                <a:latin typeface="Arial" pitchFamily="34" charset="0"/>
                <a:ea typeface="MS UI Gothic" panose="020B0600070205080204" pitchFamily="34" charset="-128"/>
                <a:cs typeface="Arial" pitchFamily="34" charset="0"/>
              </a:rPr>
              <a:t>OVERVIEW</a:t>
            </a:r>
            <a:endParaRPr lang="zh-CN" altLang="en-US" sz="3000" b="1" dirty="0">
              <a:solidFill>
                <a:schemeClr val="accent4"/>
              </a:solidFill>
              <a:latin typeface="Arial" pitchFamily="34" charset="0"/>
              <a:ea typeface="MS UI Gothic" panose="020B0600070205080204" pitchFamily="34" charset="-128"/>
              <a:cs typeface="Arial" pitchFamily="34" charset="0"/>
            </a:endParaRPr>
          </a:p>
        </p:txBody>
      </p:sp>
      <p:sp>
        <p:nvSpPr>
          <p:cNvPr id="4" name="直角三角形 3"/>
          <p:cNvSpPr/>
          <p:nvPr/>
        </p:nvSpPr>
        <p:spPr>
          <a:xfrm flipH="1">
            <a:off x="2569633" y="2474123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" name="直角三角形 4"/>
          <p:cNvSpPr>
            <a:spLocks/>
          </p:cNvSpPr>
          <p:nvPr/>
        </p:nvSpPr>
        <p:spPr>
          <a:xfrm flipV="1">
            <a:off x="646691" y="2115577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42065" y="3686295"/>
            <a:ext cx="590550" cy="5905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4080167" y="3739197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04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18" name="文本框 24"/>
          <p:cNvSpPr txBox="1"/>
          <p:nvPr/>
        </p:nvSpPr>
        <p:spPr>
          <a:xfrm>
            <a:off x="4848119" y="3677284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Machine Learning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4848116" y="4051934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Classification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OLS 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Factor Analysis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1324" y="859731"/>
            <a:ext cx="1930040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217570" y="91552"/>
            <a:ext cx="572150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04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Machine Learning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9429" y="906744"/>
            <a:ext cx="1911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Classification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48342" y="90674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OLS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339430" y="1455272"/>
            <a:ext cx="8448970" cy="14465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Data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Preprocessing ——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Created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dummy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variables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for:</a:t>
            </a:r>
          </a:p>
          <a:p>
            <a:pPr>
              <a:lnSpc>
                <a:spcPts val="25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Categories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	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French’,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‘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American’,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‘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Chinese’,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‘Mediterranean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’, 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Seafood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’, ...]</a:t>
            </a: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Four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cities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Four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levels,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Delivery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Pickup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Reservation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ataset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consisted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following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columns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691631"/>
              </p:ext>
            </p:extLst>
          </p:nvPr>
        </p:nvGraphicFramePr>
        <p:xfrm>
          <a:off x="1013487" y="3034401"/>
          <a:ext cx="7050597" cy="16935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69997"/>
                <a:gridCol w="1033669"/>
                <a:gridCol w="4746931"/>
              </a:tblGrid>
              <a:tr h="6480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Yelp Data</a:t>
                      </a:r>
                      <a:endParaRPr lang="en-US" sz="16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CN" sz="1600" b="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Rating, review count, delivery, pickup, reservation</a:t>
                      </a:r>
                    </a:p>
                    <a:p>
                      <a:pPr algn="l">
                        <a:lnSpc>
                          <a:spcPts val="26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city dummies, category dummies, price dummies</a:t>
                      </a:r>
                    </a:p>
                  </a:txBody>
                  <a:tcPr marL="6350" marR="6350" marT="6350" marB="0" anchor="ctr"/>
                </a:tc>
              </a:tr>
              <a:tr h="3600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Sentiment</a:t>
                      </a:r>
                      <a:endParaRPr lang="en-US" altLang="zh-CN" sz="16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Vader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positive, negative, 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net,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neutral,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compound</a:t>
                      </a:r>
                    </a:p>
                  </a:txBody>
                  <a:tcPr marL="6350" marR="6350" marT="6350" marB="0" anchor="ctr"/>
                </a:tc>
              </a:tr>
              <a:tr h="648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NRC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positive, negative, 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net,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surprise,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sadness</a:t>
                      </a: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anticipation, trust,  anger,  joy, disgust, fear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1828800" y="1247593"/>
            <a:ext cx="65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308099" y="345037"/>
            <a:ext cx="3521518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Random Forest</a:t>
            </a:r>
            <a:endParaRPr lang="zh-CN" altLang="en-US" sz="28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9326" y="425828"/>
            <a:ext cx="2946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Relative feature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importance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s://lh6.googleusercontent.com/PwHmf62f67DOevuFUnFBwkCz_-TIASKB0YETJEgSSPLoAgVOn49kIcaYbd2M2DECg5ekEIk0MoHyBxB4FzzINIAKkI5dY5chkyMhUNAzyuenCzESDCYLcbO_yc83Yecnk8lw9gB-NY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66"/>
          <a:stretch/>
        </p:blipFill>
        <p:spPr bwMode="auto">
          <a:xfrm>
            <a:off x="55658" y="885823"/>
            <a:ext cx="3713260" cy="258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3">
            <a:extLst>
              <a:ext uri="{FF2B5EF4-FFF2-40B4-BE49-F238E27FC236}">
                <a16:creationId xmlns="" xmlns:a16="http://schemas.microsoft.com/office/drawing/2014/main" id="{BE9ED612-93FF-0B48-87B4-B2833A3DB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73395"/>
              </p:ext>
            </p:extLst>
          </p:nvPr>
        </p:nvGraphicFramePr>
        <p:xfrm>
          <a:off x="3950743" y="885823"/>
          <a:ext cx="5193257" cy="2592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7101">
                  <a:extLst>
                    <a:ext uri="{9D8B030D-6E8A-4147-A177-3AD203B41FA5}">
                      <a16:colId xmlns="" xmlns:a16="http://schemas.microsoft.com/office/drawing/2014/main" val="1310146921"/>
                    </a:ext>
                  </a:extLst>
                </a:gridCol>
                <a:gridCol w="934039">
                  <a:extLst>
                    <a:ext uri="{9D8B030D-6E8A-4147-A177-3AD203B41FA5}">
                      <a16:colId xmlns="" xmlns:a16="http://schemas.microsoft.com/office/drawing/2014/main" val="468100872"/>
                    </a:ext>
                  </a:extLst>
                </a:gridCol>
                <a:gridCol w="1681270">
                  <a:extLst>
                    <a:ext uri="{9D8B030D-6E8A-4147-A177-3AD203B41FA5}">
                      <a16:colId xmlns="" xmlns:a16="http://schemas.microsoft.com/office/drawing/2014/main" val="4105792270"/>
                    </a:ext>
                  </a:extLst>
                </a:gridCol>
                <a:gridCol w="1120847">
                  <a:extLst>
                    <a:ext uri="{9D8B030D-6E8A-4147-A177-3AD203B41FA5}">
                      <a16:colId xmlns="" xmlns:a16="http://schemas.microsoft.com/office/drawing/2014/main" val="195146625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vader_negative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vader_pos_neg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5874183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NRC_joy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2.38%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neutral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4.44%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0870690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NRC_pos_neg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3.06%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vader_positive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4.66%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1277365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NRC_anticipation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NRC_sadness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4.74%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3817217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NRC_negative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3.43%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NRC_surprise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4.76%</a:t>
                      </a:r>
                    </a:p>
                  </a:txBody>
                  <a:tcPr marL="6350" marR="6350" marT="635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NRC_fear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3.95%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review_count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4.88%</a:t>
                      </a:r>
                    </a:p>
                  </a:txBody>
                  <a:tcPr marL="6350" marR="6350" marT="635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NRC_trust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NRC_anger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5.01%</a:t>
                      </a:r>
                    </a:p>
                  </a:txBody>
                  <a:tcPr marL="6350" marR="6350" marT="635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NRC_disgust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compound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6.07%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8417965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NRC_positive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price4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30.73%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6418823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585079"/>
            <a:ext cx="7423841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Precision: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0.95 	identified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 Michelin are Michelin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Recall/TPR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0.33 	proportion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Michelin identified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False Positive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Rate: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0.00 	proportion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Non-Michelin identified as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Michelin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f-score: 		0.64 	tradeoff between precision and recall 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Accuracy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0.97 	how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well the model has classified </a:t>
            </a:r>
          </a:p>
        </p:txBody>
      </p:sp>
    </p:spTree>
    <p:extLst>
      <p:ext uri="{BB962C8B-B14F-4D97-AF65-F5344CB8AC3E}">
        <p14:creationId xmlns:p14="http://schemas.microsoft.com/office/powerpoint/2010/main" val="26734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308100" y="345037"/>
            <a:ext cx="572150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Logistic Regression</a:t>
            </a:r>
            <a:endParaRPr lang="en-US" altLang="zh-CN" sz="28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9184" y="537396"/>
            <a:ext cx="1713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264D74"/>
                </a:solidFill>
                <a:latin typeface="Arial Black" pitchFamily="34" charset="0"/>
              </a:rPr>
              <a:t>With ADASYN</a:t>
            </a:r>
          </a:p>
        </p:txBody>
      </p:sp>
      <p:sp>
        <p:nvSpPr>
          <p:cNvPr id="8" name="矩形 7"/>
          <p:cNvSpPr/>
          <p:nvPr/>
        </p:nvSpPr>
        <p:spPr>
          <a:xfrm>
            <a:off x="534165" y="3684266"/>
            <a:ext cx="8491870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Precision: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	0.77 		0.89	identified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 Michelin are Michelin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Recall/TPR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	0.50 		0.92	proportion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Michelin identified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False Positive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Rate: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0.01 		0.11	of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Non-Michelin identified as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Michelin</a:t>
            </a: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f-score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	0.63 		0.63	tradeoff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between precision and recall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Accuracy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	0.97 		0.91	how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well the model has classified </a:t>
            </a:r>
          </a:p>
        </p:txBody>
      </p:sp>
      <p:pic>
        <p:nvPicPr>
          <p:cNvPr id="14339" name="Picture 3" descr="https://lh5.googleusercontent.com/Dn3ax53fQJqpj_wmDiGJ2yM2e5gBI-k70bIWJouwWRenMIahna5g7f5NfxgPyYi5c5pi0ji2ZDF51Aa8Zvf6CaqmediBhxHFyZL6r1dYtYjQYpO_lN-AhQeflHEnQfBNpRjaq0-50l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19"/>
          <a:stretch/>
        </p:blipFill>
        <p:spPr bwMode="auto">
          <a:xfrm>
            <a:off x="4780101" y="875950"/>
            <a:ext cx="4098524" cy="28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6.googleusercontent.com/CikkoNYUAiLrpU57cbnAF4DUN4OkJSGHbrJHAcCcdMtgyx0Ki4of-j5b3CeFRqhnyy4WqZbZTCwMyy2GscVFB6v0QkSjgw-DdxSVselwYtRyaUdLVmbySvBfM1yRlU3yy_FMGRMg99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 bwMode="auto">
          <a:xfrm>
            <a:off x="103367" y="875950"/>
            <a:ext cx="4110824" cy="283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5" descr="data:image/png;base64,iVBORw0KGgoAAAANSUhEUgAAAe0AAAFaCAYAAAAzewU2AAAABHNCSVQICAgIfAhkiAAAAAlwSFlzAAALEgAACxIB0t1+/AAAADl0RVh0U29mdHdhcmUAbWF0cGxvdGxpYiB2ZXJzaW9uIDMuMC4yLCBodHRwOi8vbWF0cGxvdGxpYi5vcmcvOIA7rQAAIABJREFUeJzt3Xl4U1X+P/B30pW20JZSdiiLCJUREFmrFMu+DD8sAsoMrYjKgIAjoBShIAxLiywOKJuOOILIyFZZv3VFUBSswECFFAQRgSK0tgWadEtzfn90GimE9AbuTXLS9+t5eDhtb879NKfJJ+fcc8/RCSEEiIiIyO3pXR0AERERKcOkTUREJAkmbSIiIkkwaRMREUmCSZuIiEgSTNpERESS8HbmyUpKSjBt2jRcunQJer0ec+fORfPmzZ0ZAhERkbSc2tPet28fzGYz/vOf/2D8+PH45z//6czTExERSc2pSbtp06YoLS2FxWJBfn4+vL2d2tEnIiKSmlOzZkBAAC5duoT+/fsjNzcXq1evrvQxZnMpvL29nBAdERGRe9M5cxnTpKQk+Pr6YsqUKbh8+TKefvpp7Ny5E35+fnd8TFbWDWeFR0RE5HLh4dXv+DOn9rRr1KgBHx8fAEBwcDDMZjNKS0udGQIREZG0nNrTNhqNmD59OrKyslBSUoL4+HgMGjTI7mPY0yYioqrEXk/bqUn7bjBpExFRVWIvaXNxFSIiIkkwaRMREUmCSZuIiEgSTNpERESSYNImIiKSBJM2ERGRJDwiaR88+C0+/TRV0bFHjvyARx/tgGPH/mv9Xnr6MTz6aAdcvpyJPXt24vDhNJuPnTBhDH7/PVvRORYtWoDff8/GypXLlP0SRERElfCIHTu6dIly6PiGDRtj//69aNu2HQDgq6++RN269QAAAwbYX+zFEWFhtfDCC39XrT4iIqraPCJp79mzE7//no1vv/0GOp0O9es3QGLinDse/9BD7XH8+FHr1xcunEfjxk0AAO++uwYREU0QFfUo/vGPmcjNzYWvry/mzl0IAFi5chmuXLmCmjXD8Npr83Djxg0sWDAHJpMRwcHBmDFjtrXey5czsWhREpYufRNxccPRvHkLnD9/Dt2798CoUc9p8lwQEZHn8oikDQClpaXo3Lkr4uNH4/PPP4XJZEJAQIDNY/V6PZo3b4GffjoFs9mMyMjWSE8/XuGY3bt3ok2bdvjLX+Kxb99e/PzzGQBAr1790LXrI3j55Rdx7tzP+L//24W+fQegZ8/e2LNnJ7Zu3YTWrR+87ZyXL2dixYp/wd/fH089Fetw0t64cT3S0g4qOtZozAcABAYGKTq+Y8cuGDEizqF4iIjI+Twmaev1ehQUFODvfx+Hhg0boVu37naPf+yxnti//ysUFxejf/8/35a0f/31PHr06AUA6N49BgCwdu3baNHifgBAaGhNFBYW4vz5c/jxx+NISdmM0lIzWraMtHm+8PDaqFGjBgDA39//nn7XyhQVFQFQnrSJiEgOHpO0zWYzOnbsjL/9bTyWLl2II0d+wCOPdLvj8R06dML69e+hRo1gNGnS9Laf16/fAKdPZ+Chhx7GF198ivz8st6rTqercFzDho3Rtesj6Ny5K3788Tjy8nJtnu/WxzlqxIg4xb3hyZPHAwCWLl1xT+ckIiL34hGzx8utXLkcEyaMQVbWVbRr95DdY729vVG3bj3cf39Lmz8fPHgIjh37LyZMGIPdu3cgJqanzePi4kZhy5b/YPz457Fy5XI0a3bfPf8eREREtnCXLw/EnjYRkbzs7fLlMcPjt/r222/w4Yfrbvv+kiXL4een7TVlIiIiLXhs0o6KehRRUY+6OgwiIiLVeNQ1bSIiIk/GpE1ERCQJjx0eB4DXEl7CtVzbt2DdjeDQUMxZ+E/V6iMiInKERyfta7m5mHThomr1vaHgGIvFgiVLknHmzE/w8fHBtGkz0bBhI9ViIPlwNTsiUguHx1X29ddlq6ytWfMexo6diLfeUpLqicoUFRVZV7QjIrqVR/e0XeH48f+ic+euAIA//elBZGQYXBwRuRpXsyMitbCnrTKj0VhhaFOv18NsNrswIiIi8hRM2ioLDAyEyWSyfi2EgLc3BzSIiOjeMZuo7MEH2+LAga/Rs2dv/PhjOtciJyJyIU+bCOr0pL1t2zakpKQAKJt0YzAYcODAAeu2lWoKDg1VNOPbkfoqEx0dg7S0Qxg7djSEEJg+/TUVIyAiIq3IsK2xSzcMmTNnDlq1aoUnn3zyjsdwwxDHcTKTvNh2RK7jLq8/exuGuOyadnp6Os6cOWM3YRMREdEfXHZNe82aNRg/fnylx4WGBsDb28sJEXkOvV4HwP6nNXJPbDsi15Hh9eeSpH39+nX8/PPP6NKlS6XH5uaaKj2GKrJYyq548NKCfNh2fzAYTgAAIiNbuzgSqirc5fXndvtpp6WlISoqyhWnJiJJpKRsBsCkTXQzl1zTPnfuHBo2bOiKUxORBAyGE8jIOImMjJPWHjcRuain/dxzzznlPNNmTEVuXp5q9YWGhCB5/uuq1UdEtpX3ssvL7G0TlfHoxVVy8/Jgavm4ehWe+ljRYSdO/IhVq5bjrbfeVu/cRERU5XEZU5Vt2PA+Fi6ci+LiYleHQiSt2NhhNstEVR2TtsoaNGiI+fMXuToMIqlFRrZGq1YPoFWrBzg0TnQTjx4ed4XHHuuJy5czXR0GkfTYwya6HZM2Ebkl9rCJbsfhcfJoBsMJ3jJERB7Do3vaoSEhimd8K66PpMIFOojIk3h00nbVPdX16tXH22//2yXnpj+UL9BRXmbiJiLZcXicPNatC3QQEcmOSZuIiEgSTNrksbhABxF5Go++pk1VW/kCHeVlkgu35iS6HZM2eTT2sOXFmf9Et2PSJo/GN3w5ceY/kW28pk1Ebocz/4lsY9ImIiKSBIfHicjtxMYOQ1LSHGvZlTZuXI+0tIOKjjUa8wEAgYFBio7v2LELRoyIu+vYqOph0iYityPrzP+ioiIAypM2kaOYtInILbm6h11uxIg4xb3hyZPHAwCWLl2hZUhUhTFpE5FbkqmHTeQsnIhGREQkCSZtIiIiSTBpExERSYJJm4iISBJM2kRERJJg0iYiIpKE02/5WrNmDb788kuUlJRgxIgRGDbMPe7FJCIicndOTdqHDh3C0aNHsXHjRhQUFGDt2rXOPD0REZHUnJq0v/nmG9x///0YP3488vPzMXXq1EofExoaAG9vLydE5zn0eh0AIDy8uosjIUex7eTG9pObDO3n1KSdm5uLzMxMrF69GhcvXsS4ceOQmpoKnU5n5zEmJ0boGSwWAQDIyrrh4kjIUWw7ubH95OYu7WfvQ4NTk3ZISAiaNWsGX19fNGvWDH5+fsjJyUFYWJgzwyAiIpKSU5P2ww8/jHXr1uGZZ57B1atXUVBQgJCQEGeGQKSauXNnIjc3R9U6c3J+B/DHxhNqCg2tiZkz56peLxE5j1OTdkxMDNLS0jB06FAIITBr1ix4efF6NckpNzcHWdnZgG+AirWWvR6yrqt8WaiYl5mIPIHTb/lSMvmMSBq+AUAbCW5bPL7Z1REQkQq4uAoREZEkmLSJiIgkwaRNREQkCSZtIiIiSTBpExGR6gyGEzAYTrg6DI/j9NnjRETk+VJSyu5YiIxs7eJIPAt72kREpCqD4QQyMk4iI+Mke9sqY9ImIiJVlfeyby3TvWPSJiIikgSTNhERqSo2dpjNMt07TkQjIiJVRUa2RqtWD1jLatNisx5Auw171Nysh0mbiIhUp2UPW5vNegBNNuxRebMeJm0iIlKd5rd6VdHNenhNm4iISBJM2kRERJJg0iYiIpIEkzYREZEkmLSJiIgkwaRNREQkCSZtIiIiSfA+bSKqcmRbUQtQd1UtkheTNhFVOVKtqAWovqoWyYtJm4iqJllW1AJUX1WL5MVr2kRERJJg0iYiItUZDCdgMJxwdRgexyXD448//jiqV68OAGjYsCGSkpJcEQYREWkkJaVsSF/zjUOqGKcn7aKiIgDA+vXrnX1qIiJyAoPhBDIyTlrLTNzqcThpX7t2DcHBwXd9woyMDBQUFGD06NEwm82YPHky2rVrd8fjQ0MD4O3tddfnq4r0eh0AIDy8uosj8Wzlz7Ms9Hod/yb+R7a2A+Rqv0WLtlnLu3ZtQ3R0F1Xrl6391Gw7xUnbYDBg0qRJKCwsxEcffYSRI0fin//8J1q3duwTlL+/P5599lkMGzYMv/zyC55//nmkpqbC29t2KLm5vNXBURaLAABkZd1wcSSerfx5loXFIvg38T+ytR0gV/uVlJRWKKsdt2zt52jb2UvwipP2vHnzsGLFCkyZMgV16tTB7Nmz8dprr2HLli2KAwGApk2bIiIiAjqdDk2bNkVISAiysrJQr149h+ohcjWjMR8oLpTjdpxiE4xGi6ujoCoiNnYYkpLmWMukHsWzxwsKCtC8eXPr14888giKi4sdPuGWLVuQnJwMALhy5Qry8/MRHh7ucD1EROSeIiNbo1WrB9Cq1QO8nq0yxT3tkJAQZGRkQKcru5awY8eOu7q2PXToULz66qsYMWIEdDodFixYcMehcSJ3FhgYBFOpXo4FOo5vRmCg2qt/Ed0Ze9jaUJwtZ8+ejYSEBPz000/o0KEDIiIisGjRIodP6OvriyVLljj8OCIikgd72NpQnLQbN26MjRs3wmQywWKxICgoSMu4iIiI6BaVJu24uDjrkLgt69atUzUgIiIisq3SpD1x4kRnxEFERESVqDRpd+rUyVo+efIkTCYThBAoLS3FxYsXK/yciEgt5etW89oo0R8UX9NOTEzE999/j2vXrqFZs2bIyMhA+/btMXToUC3jI6IqimtXE91O8X3a3377LXbv3o2+ffti7ty5WLduHQoLC7WMjYiqqPK1qzMyTnKnKKKbKE7atWvXho+PD5o3b45Tp07hwQcfxI0bciypR0RyKe9l31omquoUD4/XqVMHa9asQdeuXa33Z9/NimhERER0dxT3tOfPn4+GDRuiTZs26NOnD3bv3o3Zs2drGBoRVVU3r6bFlbWI/qC4p63T6ZCXlwcA6NOnD37//Xe0bdtWs8CqgrlzZyI3N0f1enNyfgcATJ48XvW6Q0NrYubMuarXS3Sz8rWry8tEVEZx0p4yZQpatmwJAAgMDIQQAlOnTsWbb76pWXCeLjc3B1nZ2YCv2mtCl+0/nnVd5W1Ni7lNKjkPe9hEt1OctDMzM7F69WoAQFBQECZNmoTBgwdrFliV4Rsgx4YTgBxbUJLHYA+b6HaKr2nrdDqcOnXK+vXZs2e5OxcREZETKc66CQkJGD16NOrUqQMAyM3NvatdvoiIiO6F0ZgPFBfKMfpXbILRaFGtOsVJOyoqCnv37sXp06fh7e2NZs2awdfXV7VAiIiIyD7FSfv48eM4fPgw/vrXv2Ls2LE4efIkXn/9dURHR2sZHxERUQWBgUEwlerlmA90fDMCA9WbbKz4mva8efNw33334ZNPPoG/vz+2bduGZcuWqRYIERER2ac4aVssFnTr1g1fffUV+vTpg/r166O0tFTL2IiqnIj8q4jIv+rqMIjITSlO2tWqVcPatWtx6NAhxMTEYN26dQgMDNQyNqIqJ/rKCURf4QYZQNmmIdwshKgixUl78eLFMJlMWL58OYKDg3HlyhUsWbIEAJCVlaVZgERVRUT+VTQxZqGJMYu9bZRtFMLNQogqUpy069SpgwkTJqB9+/YAgFdeeQV169YFAIwZM0ab6IjukUy9tZt72FW9t82tOYlsU5y07RFCqFENkepk6a2V97LLVfXeNrfmJLJNlaSt0+nUqIZIVTL11mz1rKt6b5uIbsd1SMlj3dpbc+e1rNc3j3F1CG4lNnYYkpLmWMtEVIZJm4jcDrfmJLLNJde0f//9d3Tv3h1nz55V4/RENt3cQ2NvTT6xscPYbkS3cKinffHiRZw5cwbdunVDZmYmGjVqBABITExUXEdJSQlmzZoFf39/xyIlchB7a3JjmxHdTnFPe8+ePRg3bhzmzZuHvLw8PPXUU9i+fTsAoEOHDopPuHDhQjz11FOoXbu249ESOah9+45o376jq8MgIlKF4p72O++8g40bN2LkyJEICwtDSkoKnnnmGQwePFjxybZt24aaNWuiW7duePvttxU9JjQ0AN7eXorPIRO9Xr5Z93q9DuHh1V0dhmLp6UcAAHFxT6let2ztJ1vbaUm2tgPYfjeTrf3UbDvFSVuv1yMoKMj6de3ataHXO3ZJfOvWrdDpdPjuu+9gMBiQkJCAVatWITw8/I6Pyc01OXQOmVgs8t3fbrEIZGXdcHUYihgMJ5Ceng4A2L//oOrDrbK1n0xtpzXZ2g5g+91MtvZztO3sJXjFSbtFixb44IMPYDabYTAY8OGHH6JVq1aKgwCADRs2WMtxcXGYPXu23YRNdC9kuuWLiEgJxV3lWbNm4cqVK/Dz88P06dMRFBSE1157TcvYiIiI6CaKe9pz585FUlISpkyZosqJ169fr0o9RHfCBTqIyNMoTtqnT5+G0WjkdpwkDd7yRUSexqGJaDExMWjatCn8/Pys31+3bp0mgRGpgT1sIlKqfJOe80Hue0uy4qT9yiuvaBkHkSbYwyYipco36VnvCUm7U6dO2LdvHw4ePAiz2YzOnTujV69eWsZGRKQJozEfKC4Ejkuy7WexCUajxdVReLSbt8eNyL/qtr1txbPH33nnHbz11luoV68eGjZsiNWrV2PVqlVaxkZEROQUN2+F687b4iruae/YsQObN2+2rhk+fPhwDBkyBOPGjdMsOCIiLQQGBsFUqgfaSDLn4fhmBAYGuDoKj3VzLxsAmhiz3La3rbinLYSosMmHn58fvL25sycRacNgOAGDwX17POQ5bPWs3bW3rTjrdunSBRMnTkRsbCwAICUlBZ07d9YsMCKq2spXtONkQtLa+uYxrg5BMcVJe8aMGdi4cSM+/vhjCCHQpUsXPPnkk1rGRkRVlMFwAhkZJ61lJm6iMoqHx00mE4QQWL58ORITE5GdnY2SkhItYyOiKurWdeOJqIzipD1lyhRcvVp243lgYCAsFgumTp2qWWDugtfViJwvJ+d3m2Wiqk7x8HhmZiZWr14NAAgKCsKkSZMc2ktbVryuRuR8eXl5NsvuToYVtUhuinvaOp0Op06dsn599uxZj589Xn5dLSPjJHvbRE7k5eVls+zuoq+ccNtZx+QZFGfdhIQEjB49GnXq1AEA5ObmYtGiRZoF5g64HzORa8TGDsOHH75vLctAlhW1SG6Kk3ZUVBT27t2L06dPw9vbG82aNYOvr6+WsRFRFdWv30Drh+Z+/Qa6OBplbl1Ry53XryZ5KR4eP378ODZs2ID7778fr7/+OqKjo7F//34tY3O5mz/hy/Jpn8hTxMYOk+Z1d6cVtYjUpjhpz5s3D/fddx8++eQT+Pv7Y9u2bVi2bJmWsblc+X7MrVo9wKFxIifr12+glL1se98juleKh8ctFgu6deuGKVOmoE+fPqhfvz5KS0u1jM0tyPJJn4hcR6YVtUhuinva1apVw9q1a3Ho0CHExMRg3bp1CAwM1DI2txAZ2Zq9bCIicguKk/bixYthMpmwfPlyBAcH48qVK1iyZAkAICsrq5JHE7lGaupupKbudnUYRESqUDw8XqdOHUyYMMH69SuvvGItjxkzBikpKepGRqQC2WYgExHZo7inbY8QQo1qiFSVmrobBQUmFBSY2NsmIo+gStLW6XRqVEOkKm46QUSeRpWkTURERNpj0iaPxcVxiMjTqLLjhyPXtEtLS5GYmIhz587By8sLSUlJaNy4sRphEFUQEdHEZpmISFaV9rTLb+fKzMy0+Q8AEhMTFZ9w7969AID//Oc/ePHFF5GUlHQ3cRNVite0icjTVNrTTkxMxJo1azBy5MjbfqbT6fDFF1+gQ4cOik/Yq1cvPPbYYwDKPgjUqlVLebRERERVWKVJe82aNQCAL7/8Ur2TensjISEBn332GZYvX2732NDQAHh7y7OfriP0evlm3ev1OoSHV3d1GIo888zTSEhIsJbVjlu29pOp7bQmW9sBbL+bydZ+arad4mvaP//8MzZt2oRr165V+P7dDm8vXLgQL7/8MoYPH47du3cjICDA5nG5uaa7ql8GFot897dbLAJZWTdcHYYi9eo1RatWD1jLasctW/vJ1HZak63tALbfzWRrP0fbzl6CV5y0J0yYgAEDBqBly5aKT2zLxx9/jCtXruBvf/sbqlWrBp1OBy8vz+xJk+tx1jgReRLFSbtGjRoVljG9W3369MGrr76Kv/71rzCbzZg+fTr8/PzuuV4iW7jZCxF5EsVJOzY2Fm+88Qa6dOkCb+8/HtaxY0eHThgQECDVPtwGQ9meuHzzJyJSju+d2lCctI8ePYojR47gyJEj1u/pdDqsW7dOk8DcRfmtQvzDIyJSju+d2lCctE+cOIFPP/1Uy1jcjsFwAhkZJ61l/vHJh5/2iZyP753aUbyMaYsWLZCRkaFlLG6Hi3PILyVlM9uOyMn43qkdh275io2NRXh4OHx8fCCEsC6uQuSO+GlfbhwlIbqd4qS9YsUKLeNwS7Gxw5CUNMdaJrnc+mmfb/5y4TVRefG9UzuKk3b9+vWxceNGHDx4EGazGV26dLG5tKkniYxsbV2cg28cRM7DURK58b1TO4qT9uuvv47z58/jiSeegBAC27Ztw4ULFzBjxgwt43M5fkqUl1M+7RebgOMqXrMzF5f97+2rXp1AWZywveqgO+Ioifz43qkNxUn7wIED+Pjjj6HXl81de+yxxzBo0CDNAnMXfLOQV2RkazRqFGEtqy00tKbqdebkFAAAatZQO8EGaBIv0Z3wvVMbipN2aWkpzGYzfH19rV9z+VFydzoN9xWYOXOu6nVOnjweALB0adWbQ3IzXhMlsk1x0h40aBDi4+MxcOBAAMDu3butZSJ3ZDCcwK+/nreW+clfHrwmSmSb4qQ9duxYPPDAA/juu+8ghMDYsWOt+2ITuSNeF5Ube9hEt1OctAGgXr166NmzJ4Qo2xYtLS3N4bXHiYiI6O4oTtpz5szB3r170ahRI+v3qsLa4yQvXheVG+/TJrqdQ7PHU1NT4e/vr2U8RKrhdVF58T5tItsUJ+1GjRpZh8WJZMEetpw4H4HINsVJOzg4GAMHDsRDDz1kve0LAJKSkjQJjEgNfLMnIk+iOGl369YN3bp10zIWIiIAnI/gCbjhizYUJ+3Y2Fi7P0tJSVElICKiyMjWqFYtwFom+XAioTYU76dtD691E5GaDIYTKCgwoaDAZO2xkTzKJxJmZJxk+6lMlaSt03KtSCKqcm6diEZyYftpR5WkTe4lIv8qIvKvujoMortmNBptlkkOJpPRZpnunUMropEcoq+UDUetD6rt4kiI7s7Ng3ccyJPPzVdMefVUXbym7WEi8q+iiTELTYxZ7G2TtAICAm2WSQ6BgYE2y3TvVEnaY8aMUaMaUkF5L/vWMpFMbr7Ni7d8yYftp51Kh8fLb+dq1aqVzQlnBoMBAwYM0CQ4ckx5L7tceW/7PIfJSTJcglZukZGt0ahRhLVM6qk0acfHx+Pjjz/mymcSsNWzjr5ygte2SUrsocmNcxG0UWnSfvXVVxEWFoauXbvCx8fntp/bW3TlViUlJZg+fTouXbqE4uJijBs3Dj179nQsYrqj9c1jXB2C2+GqTPJim8nLYDiBX389by2zLdVTadJOSUnBnj17cODAAbRq1QoDBgxAVFQU9HrHL4fv2LEDISEhWLRoEXJzcxEbG8ukTZriqkxEzscNX7RTadKOjIxEZGQkpkyZgvT0dOzZswdLly7Fn/70JwwcOBCdO3dWfLJ+/fqhb9++1q+9vLwqfUxoaAC8vSs/TkZ6vXzjR3q9DuHh1V0dhiLHjx+3bu94+fI5tGnTxsURVa78b0KW51hWfO1py8fHq0JZ7bhlaz81286h+7QffPBBPPjgg/jhhx+wePFi7Ny5E0ePHlX8+PKp//n5+XjxxRfx0ksvVfqY3FyTIyFKxWKR71Y5i0UgK+uGq8NQ5L333q9Qnj59tuuCUaj8b0KW51hWfO1p689/HoL09HRrWe24ZWs/R9vOXoJXlLSFEEhLS0Nqair279+PyMhIxMXFISbG8Wuoly9fxvjx4/GXv/wFgwYNcvjxzsZrovLiqkxy42tPXpz9r51Kk/Zrr72Gr7/+Gg888AD69++PV155BdWqVburk2VnZ2P06NGYNWsWunbteld1OBuvicqLqzLJja89uXH2vzYqTdofffQRQkJCcPLkSZw8eRJLly6t8PMvvvhC8clWr16N69evY+XKlVi5ciUA4J133oG/v7+DYTtH+U415WW+eciFqzLJi689+bHNtFFp0nYkKVcmMTERiYmJqtWnNc6AlFts7DAkJc2xlkkefO0R2VZp0m7QoIEz4iBSHa+rEZGn4dacdnD9XPnFxg5j20mIrz0i27g1px2Rka1RrVqAtUzyYbvJiaMkRLYxadthMJxAQYHJWuabh3x425C82MMmuh2Tth2cDCM/3jYkL7YZ0e14TZs8VvltQxkZJ609biIimTFp28HJMHK7daSEiEh2TNpE5JYMhhMcIZEY208bTNp2sKcmN46UyC0lZTNfdxJj+2mDSZuI3A7nI8iN7acdJm072FOTG0dK5MW2kxvbTzu85cuOyMjW8Pb2sZZJLkaj0WaZ3B/bjsg29rQrYTaXwGwucXUYdBd0Ottlcn9sO7lxlFI77GnbMXny+ArlpUtXuDAaclRhYaHNMrm/goJCm2WSw/nzv1QoazJSWWwCjqs89G4uLvvf21e9OotNAAJUq45J247s7CybZZJDXl6ezTK5v+vX82yWSQ63XtPu12+gqvWHhtZUtb5yOTkFAICaNdRLskCAqvEyaZPH8vLyslkmIm3dfElRi8uLM2fOVb1O4I/RVXceVWXStqNWrXBrD7tWrXDV6zca84HiQvWHeLRSbILRaHF1FIrFxg7Dhx++by2TPGrUCEFW1hVrWROyDK8Cqg+xak0I22W6d0zadixdugLx8cOtZZJLv34DrcN0ag/PkbbCwsKsSTssLEz1+uVYyezmAAAXoUlEQVQaXgXUHmLVmo+Pj7WH7ePj4+JoPAuTdiVq1AjWrO7AwCCYSvVAG0l6gcc3IzBQnk/7ABAV1c3VIdBdaN++IzIyTlrLaqvKw6vOEBXVDV988Ym1TOrhLV+VqF+/AerXb+DqMOguXbp0AZcuXXB1GOSgI0fSbJZJDje/5vj6UxeTth1cik9ubD95mUxGm2WSA9tPO0zadnApPrmx/eTFiUxyY/tph0nbDn5alBvbj8g1AgMDbZbp3jFp28FPi3Jj+8mLy5jKjcuYaoezx8lj8dO+vK5fv26zTHKIjGyN8PA61jKpxyU97WPHjiEuLs4Vp3YIP+3LjZ/25XXtWp7NMsnj+vU8LkGrAacn7XfeeQeJiYkoKipy9qkdxg0niFxDd9OnZB0/MUsnNXU3ioqKUFRUhNTU3a4Ox6M4fXi8cePGePPNNzF16lRFx4eGBsDb2zXrRl+/fq1COTy8uqr16/XyvRnp9TrVnwetLFq0zVretWsboqO7uDAaZcr/JmR5jrUyYMAA7Nq1y1qW5flg+5XZvn1LhXJc3FMujEY5GdrP6Um7b9++uHjxouLjc3NNGkZjn7hp9pIQAllZN1St32KRb3aUxaL+86CV3367WqEsQ9zlfxMyxKqlGjXCKpRleT7YfmVufm+T6T3DXdrP3ocGzh63Izg4xGaZ5MDtHeXFe+zlxvkk2mHStsPf399mmeRQWmqxWSb3V1xcbLNMcoiIaGKzTPeOSdsO3ucrN87+l1dpqdlmmeTAkRLtuCRpN2zYEJs2bXLFqakKufW6GsmDs8flxtUItcOeth3sqcmNvTV56fV6m2WSA0cptcNXgx0BAYE2yyQH9tbk5eXlbbNMcigqKrRZpnvHpG0HZ0DKjbP/5RUSEmKzTHLginbaYdK24+Y1c7l+rnzq1q1ns0zur2bNMJtlkoNe72WzTPeOSduO999/12aZ5NC+fUebZXJ/bDu5cZRSO0zaduzd+5nNMsnhyJE0m2Vyf2w7ufXrNxB6vR56vR79+g10dTgehUnbDovFYrNMcvjtt8s2y+T+jEajzTLJwWA4AYvFAovFAoPhhKvD8ShM2nZwBqvcOBlGXrzdUm5cXEU7TNp2+Pr62iyTHG7d8IXkwW1xiWxj0raDkynkxpESeeXl5dkskxz43qkdvpPZwUXv5SaExWaZ3B+Hx+UWGdkatWvXsZZJPexp28HrMnLjREJ51agRYrNM8sjLy+MoiQaYtO24fPmyzTIRaYsbTsgtNXU3iouLUFxchNTU3a4Ox6Mwadtx/XqezTIRactozLdZJjlwlFI7TNp2cPYxEZHjuGGIdpi0icjtBAYG2SyTHDifRDtM2kTkdoqLi2yWiao63vJFRG6npKTEZtkVNm5cj7S0g4qOzcn5HQAwefJ4Rcd37NgFI0bE3XVsVPUwaRMRqcTPz8/VIZCHY9ImIrJjxIg49oYd1L59R+vubNxaVV28pk1ERKp66aVXbJbp3jFp2+Hn52+zTETaCggItFkmOdy8HSe35lQXk7YdvNeQyDW4IprcuLiKdpi0iYhIVRcu/GqzTPeOSZuIiFTFZWi14/TZ4xaLBbNnz8apU6fg6+uLefPmISIiwtlhEBERScfpPe3PP/8cxcXF+OijjzBlyhQkJyc7OwQiIiIpOT1pHz58GN26dQMAtGvXDj/++KOzQyAiIpKS04fH8/PzERT0xwYAXl5eMJvN8Pa2HUpoaAC8vb1UjeFf//oXvv76a4cf9/LLEyo9plu3bnjuuecU1afX64BiE3Bc5dmV5uKy/7191a232AS9PhDh4dXVrddB7tJ+WtDrdQDg8udYK57cdnRnsvw9y/D6c3rSDgoKgtH4xy0cFovljgkbAHJzTarHYDIVw2KpfKvNWrXCkZ2dZS0reYzJVIysrBuK4ggODlVUp6NycgoAADVrBKhccwCCg0MV/35acaT9An8vWwvaGBamevtpoTxGVz/HWvHktqM7k6Vd3OX1Z+9Dg044eaPoTz75BHv37kVycjL++9//4q233sK//vWvOx7v6icvPn44AGDduk0ujcMR5ZsVLF26wsWRuN5no8uWn+y9dr3LYribDSdq1gxTdLwnbzjhDm1Hd6f8fbOcLO+f7vLeaS9pO72n3bt3bxw4cABPPfUUhBBYsGCBs0NwSJuQmq4Oge6SKcOACL2XtRzQKtLFEVWOG06UkbHtqKIIXdmUqfOC+2mryek9bUcp7WnPnTsTubk5qp+//7Wy8/9fsPrXOEJDa2LmzLmq1+sunxYdoUX7/T9jAeqXlr1hZHrpsSOwmqr1a9V+MlK7/dh27knpqFF2dhbivMs+gK43F6FWrfBKH+MOo0bu8t7pVj1treTm5iAn6ypqWNT7VNdA74UIv7LrwnWysnDJUqpa3df1XNfmZmq3XwO9F+r7/XFNv36pRdU2ZPtVpGb7se3k1yakJiJMhdZypovj8SQek7QBoIbFgik5earVV1wrHOXDEEOgh+//rjeqYUnNENXq8hRqtt/NbVdOzTZk+91OrfZj2zmXFqNcHYqKK5R3eFc+UpKWdlDx3I+qPFLiUUlbTRZfP4ibdvYSfv6w+PpBX1zkwqhIKd//zfon+bDtnIujXHLxmKRtNOajQK/HrFqVTxxTchE/zscfty6ueiYsDOtLKt/tS6egfgGgmgNr8t7NDOTy6zOVcYdrSWq3373Qov08ndL2Y9u5H6MxHxYA1xQkQyXtN8jn9smU7X38cELF905H1jP3tPdOj0nafn7+KCpS2AsWApXNv1tvvkNdOvt/VjqdDrpKjgHK/ji12qNbxhnIarff3XKH9pOR4vZj27kdvnf+QYb3To+ZPU5EROQJ7M0er9oXB4iIiCTCpE1ERCQJJm0iIiJJMGkTERFJgkmbiIhIEkzaREREkmDSJiIikgSTNhERkSSYtImIiCTBpE1ERCQJJm0iIiJJMGkTERFJgkmbiIhIEkzaREREkmDSJiIikgSTNhERkSSYtImIiCTBpE1ERCQJJm0iIiJJuCRpf/bZZ5gyZYorTk1ERCQtb2efcN68efjmm28QGRnp7FMTERFJzek97fbt22P27NnOPi0REZH0NOtpb968Ge+//36F7y1YsAADBgzAoUOHFNcTHl5d7dCIiIikpFnSHjZsGIYNG6ZV9URERFUOZ48TERFJgkmbiIhIEjohhHB1EERERFQ59rSJiIgkwaRNREQkCSZtIiIiSTBpK3To0CF06NABly9ftn5v8eLF2LZt2z3Vm5+fj969e+Pw4cPW7508eRL9+/eH0WhUVMcjjzxyTzFURT/99BPGjBmDuLg4PPHEE1i+fDkOHjyISZMm3Xbs/PnzkZmZ6YIoq574+HgcP34cAFBcXIyHH34Y7777rvXnI0eOREZGhqK6Ll68iOHDh9/2/bffftt6Dkd89NFHKCkpcfhxnurtt9/GqFGjMHr0aDz77LP48ccf76m+N998E3379kVcXJz13920U2UmTJigep3O5PRlTGXm4+ODV199Fe+99x50Op0qdQYFBWH+/PlITExESkoK9Ho9EhMTkZycjMDAQFXOQRVdv34dkydPxptvvokmTZqgtLQUf//73xEeHm7z+BkzZjg5wqrr0UcfxQ8//IA2bdrg8OHDePTRR/HVV1/h2WefRVFRES5fvoxWrVrd0znGjBlzV49bs2YNHn/88Xs6t6c4c+YMvvzyS2zcuBE6nQ4GgwEJCQnYsWPHPdU7atQojBgxQqUobXvrrbc0rV9rTNoO6NKlCywWCzZs2ICRI0dW+Nn69euxa9cu6HQ6DBgwAIMGDcKoUaOwfft2HD16FH/729/w3XffISsrCzNmzKjQe+jUqRO6d++OFStWwN/fHz179kTbtm0BADt27MD7778PX19fNGnSBP/4xz+wc+dObN26FRaLBS+++KK1nqVLl+LGjRuYNWuWah8qPNEXX3yBzp07o0mTJgAALy8vLFy4EEePHsXmzZvx3HPPIScnBzExMZg4cSLi4uIwe/ZshISEYNq0abhx4waEEFi4cCH8/f0xe/ZsFBUVIS8vD+PHj0evXr2wd+9eLF++HEFBQQgODkbLli0xceJEJCcnW0dV/vznP+Ppp5924TPhfqKiorBy5UqMHj0a+/btw7Bhw7B48WLcuHEDJ06cQKdOnZCamooNGzZYH7Ns2TIAwEsvvQQhBEpKSjBnzhwEBgYiJycHL7zwArKystCyZUvMmzcP06ZNw4ABA5CdnY19+/ahsLAQv/76K55//nkMGTIEx48ftz4+LCwMfn5+ePjhh5GVlYVJkyZh5cqVNttx2rRp8PX1xaVLl3D16lUkJyejdevWLnketVazZk1kZmZiy5YtiI6ORmRkJLZs2QIA+P77762JsbCwEAsXLoSPjw+mTJmCunXr4sKFC3jwwQcxZ84cReeaNm0a8vLykJeXh1WrVmHx4sX47bffkJubi+joaLz00kt3fO43b96MjRs3wmKxoGfPnpg4cSIeeeQRHDhwABs2bMDHH38MvV6P9u3bIyEhAb/88gsSExNRUlICf39/vPHGGzCZTJgxYwbMZjN0Oh0SExPv+YPjPRGkyMGDB8VLL70kcnJyRM+ePcW5c+fEokWLxNatW8VPP/0knnrqKWE2m0VpaamIi4sTZ8+eFfHx8SIzM1MsW7ZMDBo0SBw7dkx88MEH4sMPP7yt/sLCQjF48GDx9NNPC7PZLIQQIicnR/Tq1UvcuHFDCCHE/Pnzxfr168XWrVvF2LFjrY+NiooSycnJYuHChc55MiS3evVq8e9///u27x88eFAMGDBAFBUVCZPJJDp16iSEEGLkyJHizJkzYu7cuda2+/bbb8X27dvFgQMHxMGDB4UQQhw+fFiMGjVKmM1m0aNHD5GVlSWEEGLy5Mli+fLl4ssvvxTjx48XFotFFBcXi6FDh4qMjAwn/dZyKC0tFX379hUWi0UMGTJEFBUVieTkZJGamiqWLVsmdu/eLVatWiVMJpMQQoiZM2eK7du3i71794oXXnhBFBQUiPT0dPHDDz+ICxcuiM6dO4u8vDxRWloqevToIbKzs0VCQoLYt2+f2Lp1qxg9erQQQohz586Jvn37CiGEePzxx8Xp06eFEEIsXbpUJCQkCCGEiImJEYWFhXdsx4SEBLFq1SohhBAfffSRmDlzprOfPqf68ccfxbRp00T37t1F3759RWpqqhBCiA8++ED89ttvQgghVq1aJVauXCkuXLggOnXqJG7cuCHMZrN47LHHxNWrVyvUt3z5ctGnTx8xcuRIMXLkSPGPf/xDCCFEQkKCeO+994QQQly4cEFs2rRJCFH2nln+GrX13GdnZ4vevXuLgoICUVpaKubPny/y8/NFVFSUEEKIIUOGiKNHjwohhNiwYYMoKSkRY8eOFfv27RNCCLF7927x9ddfi4kTJ4rPPvtMCCHEyZMnRWxsrCbPp1LsaTsoNDQU06dPx7Rp09C+fXsAwOnTp5GZmYlRo0YBAK5du4Zff/0VvXv3xr59+3D06FE8//zzOHDgAI4ePYr58+ffVq+fnx969uyJWrVqwcvLCwBw4cIF3HfffQgKCgIAdOzYEd988w3atm2Lpk2bWh+bnZ2NU6dOoXHjxhr/9p6hfv36OHnyZIXvXbhwAWlpaWjRogV8fX0BAN7eFV8e586dw9ChQwEAXbt2BVB2bXzVqlXYsmULdDodzGYzcnJyEBQUhFq1agEAOnTogOzsbJw9exYdOnSATqeDj48P2rZti7Nnz6Jly5Za/8rS0Ov1aNWqFfbv34/w8HD4+voiOjoaX331FTIyMhAfHw+j0YiEhAQEBgbi559/Rrt27RAdHY1ffvkFL7zwAry9vTFu3DgAQKNGjRAcHAwACAsLQ0FBQYXzlfeY6tWrh+LiYgDA1atX0aJFCwDAww8/jD179lR4zJ3aEYB198K6deviyJEjGj1Lrnf+/HkEBQUhKSkJAJCeno4xY8agc+fOqFOnDubPn4+AgABcuXLF+j7ZuHFj63tZeHg4ioqKbqv3TsPj5e93ISEhSE9Px8GDBxEUFGRtM+D25/7ChQto0aIF/P39AQDTp0+vUGdSUhLWrl2LxYsXo127dhBC4Ny5c3jooYcAAAMGDLAe17FjR+s5fvvtt7t81tTBiWh3oUePHmjatClSUlIAAM2aNcN9992HdevWYf369RgyZAjuv/9+9OrVC7t27UJQUBCio6Px+eefo7i4+I7XTm/VsGFDnD17FiaTCUDZsFP5H69e/0fT1apVC++++y7OnDmD/fv3q/zbep6YmBh8/fXX+PXXXwEAJSUlSE5ORmhoqN3LCs2bN0d6ejoAIC0tDYsWLcKyZcswePBgLFq0CJ07d4YQAmFhYTAajcjJyQEAHDt2zPr48iHVkpISHD16FBEREVr+qlJ65JFHsGbNGnTr1g1AWeIs/5Dl5eWF5cuX44033sC8efPg5+cHIQQOHTqE2rVrY+3atRg3bhyWLl0KAJVeJrL187p16+LMmTMA/mi78mMtFovddqwql6VOnTplvSwElCXV6tWrw8vLC4mJiViwYAGSk5NRu3ZtiP+t33Uvz035Y7dt24bq1atjyZIlGD16NAoLC+9Yf+PGjfHzzz9bE/uLL76IK1euWH++adMmzJkzBx988AEMBgOOHj1a4TW+Y8cOrF+/Hs2bN8cPP/wAADAYDNYP467CnvZdmjFjBg4ePAig7NN6165dMWLECBQXF6NNmzaoU6cOvLy8UFRUhC5duiA4OBje3t547LHHFJ+jZs2amDhxIuLj46HX69G4cWO8/PLL2L17923H6nQ6LFiwAM8++yw2bdqE0NBQtX5VjxMUFITk5GQkJiZCCAGj0YiYmJgKL05bxo4di+nTp1sn2yxYsADHjh3D/PnzsWbNGtSrVw+5ubnQ6/WYOXMmnn/+eVSvXh0WiwURERGIiYnB999/jyeffBIlJSXo16+fx17zvBdRUVFITEzE66+/DgDw9fVF9erV8cADDyAoKAjt27dHbGwsAgICUKNGDVy9ehU9evTApEmT8P7770Ov12P8+PF3ff7XXnsN06dPR0BAAHx8fFCnTh0AZSMmY8aMwbp166p8O/bp0wdnz57FsGHDEBAQACEEpk6diurVq2Pw4MEYPnw4atSogVq1auHq1auqnbdr166YPHkyDh8+jGrVqiEiIuKO9desWRPPP/88Ro4cCZ1Oh5iYGGtbAkDLli0xdOhQhIaGok6dOmjbti2mTp2KWbNmYdWqVfD398eiRYsQExODmTNnYu3atTCbzTZHSp2Jy5gSaWDNmjV45pln4Ovri5dffhmPPvooZx5LYsOGDejfvz9q1qyJN954Az4+PtLfJkSegz1tIg0EBgZi+PDh8Pf3R4MGDazXx8j9hYWFYfTo0QgICED16tWRnJzs6pCIrNjTJiIikgQnohEREUmCSZuIiEgSTNpERESSYNImIqsZM2YgPT0dN27cuKfbpohIG5yIRkS3uXjxIuLj4/Hll1+6OhQiugmTNlEVJYTA4sWL8fnnn8PLywtPPvkkPv/8c0yYMAHvvfcevvnmG3Tv3h0tWrSAEMK6bem0adMQHR3N29iIXIDD40RVVGpqKo4cOYKdO3di8+bN2LZtG7KysgAAiYmJqF27NlasWIEnnngCO3fuhBACBQUFOHjwIHr27Oni6ImqJiZtoioqLS0N/fv3h6+vLwIDA7F9+3ab6+I3atQIDRo0QFpaGj755BN0794dfn5+LoiYiLgiGlEV5e3tXWGThYsXL1o3p7nVE088gV27diEzMxMTJ050VohEdAv2tImqqI4dO+LTTz9FSUkJCgoK8Nxzz1l3QfL29obZbLYe269fP3z33XfIzs5G27ZtXRUyUZXHpE1URfXu3Rvt27fHkCFDMHToUMTHx1u3fg0LC0P9+vURFxcHAPD390e7du0wcOBAV4ZMVOVx9jgR2VW+femTTz6Jf//734r3gyci9bGnTUR2paeno0ePHhg+fDgTNpGLsadNREQkCfa0iYiIJMGkTUREJAkmbSIiIkkwaRMREUmCSZuIiEgS/x+AO3Ynynufn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217570" y="91552"/>
            <a:ext cx="572150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264D74"/>
                </a:solidFill>
                <a:latin typeface="Arial Black" pitchFamily="34" charset="0"/>
                <a:cs typeface="Arial" pitchFamily="34" charset="0"/>
              </a:rPr>
              <a:t>04 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Machine Learning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10" name="AutoShape 7" descr="data:image/png;base64,iVBORw0KGgoAAAANSUhEUgAAAz4AAAEZCAYAAABW/fB/AAAABHNCSVQICAgIfAhkiAAAAAlwSFlzAAALEgAACxIB0t1+/AAAADl0RVh0U29mdHdhcmUAbWF0cGxvdGxpYiB2ZXJzaW9uIDMuMC4yLCBodHRwOi8vbWF0cGxvdGxpYi5vcmcvOIA7rQAAIABJREFUeJzsnXVYVNkbxz9Dh4ggNiIiqNi11trd7drdrWvHGrt2t66usdbaXWuvuioGJrbSoqICIg0zvz+uM8OdgBkEZf3dz/P4OPec955z5jIz937P+573yBQKhQIJCQkJCQkJCQkJCYnvGJNvPQAJCQkJCQkJCQkJCYmMRhI+EhISEhISEhISEhLfPZLwkZCQkJCQkJCQkJD47pGEj4SEhISEhISEhITEd48kfCQkJCQkJCQkJCQkvnsk4SMhISEhISEhISEh8d0jCR+J/xuCgoIoUqQIXbt21aqbMGECRYoU4f79+wwfPjzFdiZMmMCGDRuM6tvLy4tmzZoBsGzZMg4ePGjU+RISEhISEsnx8vKiSJEijB8/XquuW7dulC1bFoCzZ88yc+bMFNvq1q0bJ0+eNKr//fv3M2DAAAAmT57MlStXjDpfQuJbYPatByAh8TWxtLTE19eX4OBg8uXLB0B0dDTe3t4A5MuXj+XLl2foGEaMGJGh7UtISEhI/H+QI0cOzp8/T0xMDNbW1gAEBwfj6+ursqlbty5169bN0HHMmjUrQ9uXkEgvJI+PxP8VpqamNG7cmCNHjqjKTp06pbopXL9+XeWZiYqKYuLEiTRs2JAmTZqwePFilPv93r59m44dO1KvXj0GDRpEdHQ0AC9evKB37960adOGli1bsnfvXq0xJPcYlSxZkhUrVtCxY0fq1KnDjh07MvT9S0hISEh8Pby8vOjYsSNjx46lVatWNGvWjFu3bhEZGcmYMWNo1qwZzZs3Z/78+SQmJgLG3ReyZctG+fLlOXPmjKrs4MGDNG/eXHWc3DMTGhrK4MGDadSoEU2aNGHLli0qu7Nnz9K+fXtq167NpEmTkMvlAHh7e9O5c2dat25N27ZtOX/+vNY4lB6joKAg6tWrx2+//Ua7du1o0KABp0+f/rKLKCGRjkjCR+L/jlatWnHo0CHV8cGDB2ndurWW3fLly4mLi+P48eMcPHgQb29vrl+/DsCbN2/YtGkTf//9N2/evOHUqVMkJiYyfPhwRo8ezf79+9m2bRsbN27kzp07escSHx+Pg4MDO3fuZPny5cyZM4e4uLj0f9MSEhISEt+Ee/fu0bt3bw4ePEibNm1YsmQJM2fOJFu2bBw5coR9+/bx5MkTNm7cCBh/X9C8p504cUI1gafJjBkzcHV15eTJk+zatYvdu3fj7+8PCJN9O3fu5Pjx41y8eBFvb28iIiKYOHEi8+fP58CBA6xevZrp06fz6tUrveMJDAykWrVq7N27l9GjRzN79uy0XDYJiQxBCnWT+L+jRIkSmJqa8uDBA7Jnz05UVBSFCxfWsrty5QoTJ07E1NQUU1NTtm3bBsCBAweoV6+eKqzAw8ODDx8+4OfnR0BAAJMmTVK1ERsby8OHDylUqJDe8Si9TcWLFyc+Pp7o6GgsLS3T8y1LSEhISHwj8ubNi6enJwDFihXjwIEDvHjxgr/++guZTIaFhQUdO3bkzz//pH///oBx94XatWszffp03r17h7+/P25ubtjb2+u0vXLlCmPHjgXAzs6Oo0ePquqaNGmCqakp1tbWuLq68v79e6KioggNDWXIkCEqO5lMxpMnT/S+X3Nzc2rWrKl6v+Hh4YZeKgmJDEcSPhL/l7Ro0YLDhw/j6OhIy5YtddqYmZkhk8lUxyEhIVhZWanqlMhkMhQKBUlJSdjZ2Ylm3t69e4ednV2KXh/lzUzZlzKcTkJCQkLiv4/yvgHq+4VcLhfdX+RyuSrUDXTfFyZPnsyDBw8A6NixI25ubgBYWFjQoEEDjh07xvPnz3VGMCjRvK8FBgbi4OCgqtMcZ1JSEoUKFWLPnj2qujdv3uDo6CgKGU+Oubk5JiYmovFLSGQWpFA3if9LWrZsycmTJzl+/LjekIAqVapw4MAB5HI58fHxDB8+nBs3buhts2DBglhZWamET0hICM2aNVPdqCQkJCQkJACqVavGtm3bUCgUxMfHs3v3bqpWrZriObNmzeLQoUMcOnSITp06iepatWrFgQMHuHHjBtWrV9fbRpUqVdi3bx8AkZGR9OjRAz8/P732ZcqUwd/fX3Xve/ToEQ0bNuTNmzcGvlMJicyFJHwk/i/JlSsXhQoVwtXVlWzZsum0GTp0KObm5rRs2ZJWrVpRs2ZNGjRooLdNCwsLVq9ezd69e2nevDm9e/dmxIgRlC9fPqPehoSEhITEf5ApU6bw4cMHmjdvTvPmzSlYsCADBw5Mc3tly5YlJiaG2rVrizw3mkydOpWXL1/SvHlzOnXqxIABAyhRooRee0dHR5YvX878+fNp0aIF48aNY/78+Tg7O6d5rBIS3xKZQoqrkZCQkJCQkJCQkJD4zpE8PhISEhISEhISEhIS3z2S8JGQkJCQkJCQkJCQ+O6RhI+EhISEhISEhISExHePJHwkJCQkJCQkJCQkJL57JOEjISEhISEhISEhIfHdIwmf/0Nex4bQ92ZP1b99QXtSP0mDJdsvpOuYKnVbnK7tfY8k/5v1vdnzWw9HQkIiA2lcZAKNi0zQe5xZ8PIviJd/wXRt80P0Ce6+qsN1f3eehg4gIemdXtv7rxrh+35SuvafnBsBxUiUh2dY+6nxLuqg6hpnxLU2hv4X99D4xB8669z+mo3bX7NTbcNj51wuhLzQ20ZcUqLOuoym1MSlBtkVH7+Ey0/8jGp75LajRp8jkXF898Kn+eEtOsuPvVquej3LR/cGlsaw9rl2/v3kfXxvjOpS61sPQSIZ67deStUmPv7b3FDSm+mbTlG+35JvPQyJ/zNeRgXQ4Wra91kxVrSceDI3xePvFS//gjwLHUxsgi8ymSVh0acI/bRbr310whPefvorw8YjV8TgHVghw9pPDSfbVhTPfRAXh8nfbAwAcoWCJi6enGjcV2f9y06pi88+/+zmWccJ1MpTKM1tpCd91u+j7hxByJmbmlJ+ygpVXYO5G9h3Q9h8fObBc2z45yYAPvNGqWyKj1+i+n/xicsUH79EVbbq9FXmH70IwNKu6mfMOYcvANBl9c4MelcSqZGphU/xbYIC9/hzEQA7n95T1VXctZoOJ9Q/dq6b5tPp5E4q7VqtKut7Zj/337/GddN8XDfNV5Ufe7WcwOiHImEy26e5SAAtetyBuQ9bAQpCYp6pypU2s3yacezVcja/HAOAmcyCDS9GMO9RG719ZAQx8T7p1tbDl6+p2We5yPty6fZLqvZcKiqbvPIozYavE51bqdtikU2NPur33WCQ8DdpNHgN1Xsvp+3ojaLzqnRP20Ps8F1H03ReerD4zGWj7APCw1FumHXFP0BU575AuG6xiWphcsU/gJiEBIPaHjRmO9t2X6Nm8wWqsqHjdtBr2Gad9ncfBFGz+QJqNl/AH8kE05PAvFq2iUmhOtuIjD6kcXzYoLGmB0eupN9nXkLCUAra5gcgXq79vdy97gIAbctPA+D924/8PuuI3raePQhSvVYKotdBHwC4e033bLgmTYsJD4nB/u9I+E4mNZLkUQAUy72HSgV8+cHFh0oFfMlrP1jvOZUK+FKpgG+GjalSAV8qFnhukG1GeWOyWJYmT1bdguNrYSKTiY4DPwleMH1enrUPrwJQau8iVZmZiYmoPiwumrC4mPQeqsFs6NeWsxOF6xqbkMitmcPYdPEWAGOb1qDtD8LGrlNa1eGnSiVTbOvnxtUAtTAaWLcy7Spqbwx74dFLAGwsLdLnTXwjIhIi6HWjF71u9PrWQzGaTC185lRtCECCPImF3pf47fo5QBA51zsMZlfjTiJB81ejjnh1GKwq+6OeIEL8eo3Dr9c4lV3TvMPJb1OMpnmHq8omFT/C6KK7ALgcupPRRXcxodhBZvk01zm2foVW0jTvcIJjHgPwNtaXPoWWkSiP19uHEr/3I/F5VY24RF/4/DgcErGI2IQXvPn4OwCJ8nDuBBYlJELtflWWJck/ARD4YTKPXjfGO8AF7wAXg65pSvSatoN/NgzHa+vPjFsqPMgev/yQK5tHUsjZSWU3a2gz2tcvozqu1G0xXlt/xmvrz/T7VZjFSEySA7B277+cWjMYuVxBn9ZVuLRxONmz2QJQvfdyvLb+zNUt6hmU/wrrLt0wyj4kMpLrgYEkJCVRtYDuv5VVst22Bx08TKmlK3TaabJmYReqVXLnnyNjAWjeeQUr53dm04qexMZqP6SVLuHM0L51+OfIWPp2qy6q8w2pzusPQjtPAvNiIrNU1T0LKpxMHJnwNMhVVWdn00Ldxutan/+vadD4JYxDoYj61kP4v2Te41UALHumHepTo0kpetdfQEyU8PvfvdZcBkzWfe/Qx+n9t/ip4q/cMVD4HLk/E4C+DRZibmGWivV/g7efdgBgZ/ntPCwShrHP9x7l9umftGzq4kmtI2uISojTWT//7nnK719K+f1LOBv8TKfNl3LJz130T5OouHitMqW8q1/SgwZzN6grFFqmKZIkl+OW01Gr/O/xvUmSy1nfp41xDWYQw71243lghuqfLpLXK23sze3Z9MOmrznUdCNTC58Wbp4AbK7fjpV3rxKVoP6Qanpx0gMzE3MATGXim4iJzFTLdovfeAAmFxe8Do6W+QzqI0n+EStzd4rnvYylWUGUX7OQiGU8CqlHcPgsAMKiDlIm/2Py2I8EQEGSquxFaA8A8jvOwsq8EOVcAijnEqCzv7Qyf6TwIFvnBw8AHO1tDDrv4cvXAFzZLIx70yEvAJ4FhFK5ZAEA1v3SAYD4BMNnKYtO0/6BPfVQ/WO5z9tHy+7iMz8AumzQDpNIbqerbSWxn8eYJFdQe7Hu2GZD2quUPz+V8ufH3FT7s6SLuyOG8mzszwbZavIxMlb12srK3KhzC+a5hK2VMHNVJP8rVblcEY2H81PVcWLSawo7+xEWuV6rDUe7QQDYWTfV2cfaw1dpMGYdNYavotusHdx+Fmzw+HaevW2wrT7CP8XQZ95uqgxaTo3hq1i06x/kciPvasl4EvCWrjN38MOApYxYcZCAt/rXAyREbQYgKqSA1v9RIQWICx+hso1510JVDqCQvyfqtTvRbyoQ9dpTZRcXPkZkJ5ExTCg6lF1V1jK4UA+tunWzj7Lx9Fgcc9oB0Kxz5RTbcsyRlZho8UNXt+H12X19qsHjMTE1Ydkv++k3Qff3LCN4E7mFm4ElefK2j4FnyLkTXIMbAZ68j9LvAVMSk2CYZyWtyBWx+Lxui3dQBV5FrErXtp+GDjB2NDx+250bAZ74fpiSrmP5GowsWQPvtvonLWfePsOF5oPIZW2ns97ewoqXnSbxstMk6ubzyJAxVnd9TnVX/Z8p22ReF6WnpmeN8qqyUxPUn3M7a/UkYLUirqJzNP8HsDAT3+uV5wCUn7LS0Leglyanv7yNk8EPOf3qEY9aT1P900QpdFKy0cVfAX/R72Y/wuLDVGUJ8gR+e/gbZ96cod/Nfmz13yo6J04ex+i7o1WepIzyJmX6aaI7oSHUcnYjj60dno45VeXJPThpajfsFBHxb+nsOlOrropTOxY97kCCPI5JxY8gQ6a1DiguKYpZPs0o59iYxnmGGNyHqUlWctn1xzvAhTL5H2MisyEs+ggONi0ISxYuFBKxmJAI4QG6lPNdImMvicoyAqdstnyIiOZVaARZs1jhktvBoPPW/dKBtx8i8Q8J4/wfw1TlnSdt4dgK4WZQxDUnlbot5uKG4ew9c4cuTSqw7pcOTF55lOkDG6fah6mJtkav7u6qen078BVtyxUX1fffdoDHM0ZxK8DwB2tNrMzNGLHrKP8881WJIH2kJKD0nrNoKXdHDBWV+YaF8dvZ82xsl7YZocG9a/HCL5RCrjn09+uRi7fvIsnppPumpImJTBC+SjFkZppTr629bQc+Rh/EyV78HdW1Lueh3xv6zlcL01vrtW+k+tbz6CvX1QZAp1+38TRQHLoXn5jEjjPe7DjjneK5mn0q7TTHcPmeL5fv+fLX1K4Uzq99/eMj52Ju2xPrHKcAkJnYE/26GLZ5/AGICa2tspUn3FWVC7bZsbAbh5lNF2QyW1W5ud0wLLMtBIVhoZESX4atmfYkUM58DnT+cSbrTowGYNCUFqz57TDXzj3iz/PCJNmeG9NoVmwSRx/OJnuurIzpvJZqjdThM73rL8CjeD7yugredWUIXOMiEzjxZK7WMcDJ3de/2tqf5GFc4THn8PIvmGKImZe/G8mnyZ+/G87zd8P5weURJjIrVfntoCrEJ73W2xeg1Y+ukDJ9Y1HaFs+9D5/XbVXlgeELCQxfqPM8zfaz2zbD3Um3B17TNrWxAwRHrCAoXB0a/jZyO28jt2tdG2NR9p3atVDWh0Tfwit0EbFJYTTJv457H/6kWq4pnHs1jjp557Pfrx3Vc88gh1VxrbZqHVlDScfcKg+JMuTN7a/ZvOw0iXw29lQ8sIzTTXULwtttf6b/xT3cef+K661HiNowlcl41nGi1jnVWy/k0oExBl6NzEn5KSu4M1s7EshYfD+9/+I2jgc9MMiuXt6iRrXb60YvWuVrxfoK6+l1oxdN8zSlnXM7AF5GvaRJniasr7CegbcG0ipfK+zMhOeQgbcGsumHTYQnhDPqzqgM8yhleuHT6uhW/HqNY1WtlhTImg2A5z3GiLw9KYmgEWWq4rppPjZm5jzspn6oUXpqkr82k6nVvzLsTZd98uMr74SMaAPd1+ptVxOZzIJyLgHcDixE2fwvePvxDwrn3odtZBmS5BEAmJvmxjPPKdU5Wa1qaZUBmMqy6n3vxqIUKcm9O/UrFwFg5YR2es8rXVjwduV0FD9Evwh8h1M29QOa11bBg9GlSQXVecpzlXX6SJLLtcqsLVL2ZliaffnHu+i0JTyeMUr1OiWUdsbwePRIrbKCDg5Gi55ZU1qrXndo/YNOG4tk4TAlizmn2qYyrC171tHY27YlMvoon2L+xiWXeOY2PuE5vq9rAGphFPJ+MFltWqlsNAWCiUyGXCH2slhlcLiOpujRRfl+S1IVP8lt9aFL9ACgiCEuYiyW9sJ6LEv7BcSG9VdVm2cZgjzhESbmnrrP14GJ6WdPj8w4756EcTz6+AzPrB68+ORHoSyuorqBk5szUCO0bdAvLRj0izoENEtWa44+VK+HWLhDSJTQqvuPAGw8PVZ0flqTG7iuU6/1u9plIHlsDZvcSIkX74TvhKNNIzxyrAEgJuGp3jUt1/3dAQUONg0pnEO4N8Ym+HL3VR1uBHiKHszLOl9VvQ4Mm8erj2tTXbOTvN7QdTU+r9tSIf89TE2E6+H7fgJvP+3i0ZtOeOYSJ0cwpn2l7eO3PYiIuZjq2D/F3SYofLHo2ij70bw2xiLDFAVJyBXRqskqTdydhPW3ckUCeWzK84PTMHLblOdU8HDKOwmTuDVyC7P8bVz3svV5Dbq5C4v0W7mq16xcaC549lf8KNx7NBMTTC1fn6nl64vKfq8ufo5YV6O96Dil5AbHzt7XW/df4tbMYanaHA68x/z7pzA3MWVw0Zq0dy2nqnsc8Yael/8EEIWmaXpijgU9YOrtI9hbWDO9dFNq5FZ71bY8v8aZkMfceOcvasdUJuNBK8HrvODBac68EpZynHn1WOT5MYSWeVsCsOmHTfS60UslfADKOwhetbXl1zLn8RwmFhVEbj5r4Xkwm3k2g/pIK5le+ChFTbmc6oXXZiYmWmIn+XHy16PKVmNU2WrpPq41zwYQnRRBH7dlaW6jbH4hlrtIbmGheE479eJFTYGjr0x57teiUrfFWFuZExObQI/mFfXaVeu1jAvrU/+CG8qmHm1VwmNLr/ZUdNX94H55bH+VnVKIPJ4xSiRaHs8YJbK7M0UYZ8/Ne3kW+h4UUCiHI1t6tcfCzJSi05ZQ2jm3qJ8htSpTdNoSrC3MuT15KD7TRmj18V9DKVrsbFqKjgE+RK7BxCQLMfHeIhsHu35atu8iFoqOJ607rnptqKhITvJzjl97xC8bTqaprUWDW1CrrO5sQndfvKL3XGGy49SNJzT4oUiKbWl6fgzF1LIWidG7sbRfQHzkXCzsJmCeZQTyhDuYmJchLny0yMujicwkJ/J4b0wtq+u1kcgYPLN68C7ug5bo+ZboEkN+/QUBlVwAfSnvog5ibppdJXoArM0Lqx60NVGQhKNNEzxyqMPJrMwLUiLPIR6EtCQh6S3mKXiNMwIXh4kq0QNQMPtc3n7axcfYa191HD6vhUmt5KIHBAElpKt2o1KBl2lqu2KB558FVHG9XrLstoJA9wpdTJWc48lnWwWAxs7q8ZiZWKteK0VPchKT5HQesoHda4Xf/+qtFwKovDGanpmhk3fy4MkrShdzZtmvP4naUtqevfyYJevOUr2yO+MHNxT1NXrGXrzvB4j6St5fenHZ3xNFMs+5ZphcRKwX91530Rs+9z76NA/fDtJRr+CSn1p4mMis+bGAbiHneWAGvTyqcLmJ8N5m3j1BZEIsduaCJ7CofS6uNR2H54EZekVIvb+X0c61HLeaT1S1WcjOiaP1BGHb3b0y3d0rM/TaTs6GPNHZztgS9Rlboj6eB2bQIK8nyyr9pGWjj6rZqxpsG5WoXrMaHBPMoVeHuPLuCmayjJMnmV74ZFYGefz+rYfwTUjNM6Pk8qYRqRsZQRU3Fy0xsbyDOvxwZkthZskpi61O0aFZpstuc09tr9a9X3S7pIfVrsKw2lVUx6YmJv9JsWMoynU72bL0TNXWyV58M7rqo/9B/muiT/QAlC6knlhZvPtiqsIH0ibiLO3nE/dRSEub8GkNFnYTsLD7mcToXcS8a5ui6AEws25F7PtOxIUNwia3YWEKEunDs0hf7kc8AqCNc5NvPJqvh1wRDUCx3Pu06txzrOBZqDjjWkLSWwCR6FFia1EKAN8Pv1A4x9e9h+bJ2l9HqQmgHU2QUSivjYVZnhSs0r7eMDUcbdSf2yo5x6e5HTNTE0LeRBhkW731QmysLWhQw5O/LzzUGa6mFDONahfn6On7HD19X2Vz654/NSp7qITPyH510zxufSTKI7kaUBYAKzNnZDILYhJecsnPnR+cL2BlJky02ltVAuD+6+6UzK29VcrDt4O0yiJib3DvdScAslgU51O8D3JFDJf83PUKqHElGqheTymd+lIATc40FD9/PWo9TW/igozgXsS91I10IENG8zzNVd6ijEISPhISEhnKwiHN6b9ACAndfOIGPRvrDsXLLISGf0rVZvWotK2/mn77DjMqCEkykoscM5sOmNl0ENnqE0FW2TNuzxIJ/XjYFcTDTnfYk+u6Bfj1H0tEXCyVtq+hXgF3VtbVndWt5s71xCclMb9mI6o7u2rVT7j4N/ue+lDLpSDrG7QW1Sn72fHoLr9ePcfCmo1pVsi4+HslK29fY4X3VXoUL8ukyrX02r39vIeOlZl28gxHG+2HsqBwwRuaUohYTPwTI0ebMciQZaDM0EZ5beITQzIs9bXScxQWcwYH63qAsL4KdIvR9CBPLnu9Qii5yJk0vDHVWy9k234vurappCrf83s/cue0B2DyZxsllcoWpFJZWLr+LABtm5RN9/ErRY+mELnk586NoFpa5eGxV3S0Igjoaq7qz7ZCkci9152wtfCkXF5xiPglP3euBJSiqotYJCQXKWNK1KOPx49pek/lj8whOlE7a93X4FPiJw4GH6RVvlb0utGL2jlrp34SoEBBn5tCQoky2cowwiN9J9CV/F8Knwuh59jmr63Ws5jZMaP4TOzN7dPcdt+bPUXHf1TYrGXjHXaL1S90L5ScWHQKhbJop100hJOvj7M3SDuD2RTPabjaqn9krUyttWzSwr2IO6x4tgyFjltH3Zz16eTSJc1tG3IdN/iu4+p77R+gLGZZGOY+Ms3XEWBn4A7OvNEOLTSRmfB7+Q3IVEs6vwx9f7MmeZrRJp/+dVUpsdvXm58KlhOVFd77G0/b/ZLieYbYpMW+fGF1WOKK/ZdZsf8ymyd2pKRbSrOemZtKxYSHwAnXj6nK5lZsSqPj68luZYtLlmzMqdiEd7FRjLhyiKtv/ETx697vginnZFgmSInMwYInaxhbRHtGV8mmB97MuHKW5oWKcuTFY46+eKwKOwNYc8eLedcvqsROt+N76FG8HDN+VM9gK8PT2ngU58AzH5XQSY7rugVksbCgfgF3hp49wtCzR7RsUkPZT0t3T9bdu8G6ezf0t6EwziOi+PwAmJF76/xXUV6b3HY9KOA4PUP7evq2n+pvYEhGvbQSn5DImIH1mTTnIMfO3idHdu01ZfuO3+b8lScEvRIyfEV8FO/doxQ935ISuTZolVUr8JjL/kXxCqxCpfzCWrRCjlN58eFXQqOOk8NW7UH71780IKyzUnIlQCjTFD1KkuTROssftZ5GcHQ49f5exsIHZ7jVfCI2Zobv++N5YAbls7uwrUYvUVl6kjzjmvK1MhnBph82sStwF/1u9mNh6YVkt8ieanuxSbGUzVaW4R6CSN/gu4FeN3plSIKD/yvhM/T2QGKTYvXWf0qMZPRdQWGur7Ap3R5ulSTIExjk3S9FmzmPhQxwuh709fGH7+9ce39Vb/3MR8IHfmqxGbjYFPjihWMvPj1XjVMfZ9+e5uzb05TNVo4h7l+ewSQ5+4P3cjxE/+alnxI/pek6Asx7PJtnn57qrZcr5PS7KXzJ55VaZNAXWhfRSVEMv607GyDA8ZCjHA85qvqbGcNSnwtawscQjBE9xnJr/ShRMoCec4T9nrJYW/LPcv2bE6Y3y/dd4s+TN9OtvbkVxamES2fPy7xKTWlwTNjgt+KBZSrB4/VWCNUI+BSOX+QHSfj8x6ifqwZ3woW0+WWyaWe5mnHlrEo8rKjbHNd1CwiPiyWbpRCbP+/6RZ71/RlzE/WDkeu6BSrhU36rMBuvbGNx7Sa4rlugJX62NmmvEk+6+kmNP+7dpKC9A+c7CGtKl9Vphuu6BWx9eJtuxbRn020tlZnnFKBxT4xL1M6QvAN5AAAgAElEQVSYmc26FqGftCdzJNTX5kPMaQowPcP6KZ57v2otkRJrc8NSRl+5+YKqFfSHBSfnweNXbNl7jflT2jBlRBOmLjyMS15HqpR3A+Ddh0+07rOW/HkdGNG3Du6uOWnVe00qrX5dPsULIcMO1tr7zsk+rzOJT7aRd96s3Xnx4Vcehw4XCR+5QnsjVrlC2MNI1x5CqZHPJhuPWk+j5KHfKH9kjsFJBZQkFz2RCfqfe9NKaoKkQ/4OdMgvjmIwNzHXOm9mCeFZbZD3IFFdn4J9uPzOuI3iDSVTCJ+Xj14xpLF4IeYJP+NSA599PZe6uSforHv+6RlzH88yqj3lw62xD84ptafLM/KlaHpGUuLXh9PwyFKY8UX1Z05Jz/4Abod70/dmz29yHeeXWpy60Wd2B+7k1JuTRo1l/L3RmJuYs6ac9l42KWHs3wwM+xwW3vub1uvkYubmuwA6XxCywfQrUpWxJeumaA9Q7tB87MwtCYn+CMDjtlO0dvAGWPTgHHFJiUwq3UCrTolyTcypG0+Y+DnhwaeYuDQnCjAGH9/XdJ+tDhGzMDdjQIvK1CxdiIJ5hE3mUsrSZijKz6auz6iyzCVLNmodWU2bginvBL7x5HVWHvrX6DF4r/l+15p9S+Y/Xk2SIkmv12d3806i44GlK1Jh6yqe9x2tKvP4Q/s36cmHdxRxdOJ9TDQzq4mzYN3vOZySm5eLynSFx2n2kxIzr50HtJMf/HL5jE7hY2cphKbeDqoqysAGcO+V9vddGf7m5V+ISgUM24z1e8BMlnr2POW1iU98lYrll5HFUvg7Xvd3p1Q+IUSsVF51BEP1Vgu4dFAtph8/f01R99xUb7WAX0apJ3Oadl1B8aJ5uX7bjwv7xJ+vnj9VYfrio7wJFe4NtaoWRqEA/+APbFvZG4DWfdbiks+R7Z+PMyOf4h8ZfY69VUUiYq9rlVfKrysEDhysDU9GU+HIHG5+TkoQmRBLolxODqssOm2XPzzP8GK6w8iCosNxtsnGtVBfel3WjnDKbKwut5peN3pR3qE89yPuEy+PZ235tamfmAYyhfBx88yrV+js8utDAdvKVM7Rj43PW1IvzyRcbCuJXv/+tAGe9voXm+oTPcWzlqBUtjLEy+O4GPoPoXFvtWzS46F9+O0hRomeiUUN28xssLeuxZpCOFazPC2wNcvC/Yi7PIhQZw959ukpF0MvGDyW5Oh7YHeyzEHDXI2QyWSce3uGVzHaP+rf4jo6WmjvmqwPfaKnTs56uNgU4FVMMKff/K3Vf4I8gaG3B7KyrGFf0OCYIL11LfK2wtEiOzfDrov+ZmCYWFKKlqpHF3OlmXYSigk3D6tsCu/9TSR8nrb7RSSclHxKiON0oyFkt7TlZNAjiu6bqSWONj69xu+P/zXYY9TghyI0+KEIEZ9iqTNKPftXa8RqLizLGO9PctGT3gKrxJ6FuNo5cLRRH55HvKPLuR2UcBTC+O62G02XcztUoW4nAoT0oC87TSImKQFrU90pqAPehqdJ9EhkHDsqr6LD1YFUcCyts97RWhxCnDdLVhI10vB3KKotdq2Tpd1XbtmgxM7CUtNcJ5r9pIaucaSG5l47oE58oBs5wRHLyGefMXH6mY2cdl15H32M2ER/neuhlGSxLMOnuDtf5dooSOK+DnGaXPRolp/65yEgFkfKnQc6D/6DHasFT2GfTj+yebf+SBMlAcEfVK+N2bRcE3NzUxIStDMIfil2Frq/zylRKvcOLvm5kygPx8wkGz5vhWcxCz2ZCkvkMjxcK1EhF4WlVc5RkE3VumvZPWw9jWIHZrDmiZB1L7lHqHKOgtT/W8g4bCqTffXkBmnB2tQ6w/bt0SRTCJ+U6OC6gdMhgiust/sh/nmzBBfbSqLXAwqf4niwbi+GrgfGxaWXk9VcvP9N49zCLMe+oD2ceH1MVHcx9B9q5NB2gxpKdJI6Xd/ysquwMbXVa9v3Zk+D16bEy7UXrmmKi7o5hcWNEQkRqjC+Lf6bMZbx97RnE9eV34CJTLw7ca0cdQDdYX1fIn6uf/Ay+DoGRPurPCWGoPkZsTSxYlU5bSHzU/6OAPS/1Rt5srj3lMInNZnmoy1qNa9JNSf17JCxHraUONNoaOpGOshuKVznRs7ae8sc9L/H3Hun0xQmZ5/FilvrR1F75Bo+RsUSGR2XpvGlxoFLahGZEV6lB+3Vi3f3N+gpqrMzt2R7nc6q4xkV1Gla9YkegFbTxDeA6iUKkj9nxu5tIJEyOwOErQM2vPyLPm6dtOr/DfbHPZs69PVcwAuKODqJbObVaJRiH8dePhF5dK69CjRobJr9pMb4ijVxtDJ8rac61bJ4Qb6703LVwnld9kHhSwkKX6qz/kvQlRggedmXtO//4VdeR4q/f++jjvI+Sh1erav9rFaVAbgbXOtziZAxTtO2eO4DXPd3N/japPZezU2dKOd8Q8umZJ4T3A9pjFwRTwUXH616JQmJSYS8iaCoe269NjIZtOv3Oz/+YFgInJIDGwbSus9aUbKCtHJu9yiqt16Y7umsbS0KA/A++gzZbeqJ6uQK4RnL3ET3b+/VgApUd33Oh+hzZLHUnkyQyUxRKJJIUsRgKjPs+3anxWSD7GRAI7sfOPDkEX5DxM9nuoRScmHkumoRfkNGs7JyR5GNslzfed8LmUr4PL7tj1sxIe7dwlI9NOVam4cRRzH9HHOZ/PWzyHO8jdXOEjPstjgkwUxmxtryf6Q4hrbO7Wnr3F70wLnFfxOVslfC0sT4HZWV7VR0rER/N/0LY5UYKgw0H4hlyFhfQb9atje3548Km9P8IP0+XrxLcGrjNDcx/6L+NFn3UvAMGHIdXWwKpPk6utgUYGqxlGdG1pXfyNX3V9jgu07UTmp96roWqZ2TntcwI7gX9uUhG+eXDlKFmUV8isU+i/7vmWUaNjk9eOm/lfb50BX1Q0pKYWtlN6xmcb3G1C5QkAqb1jCrZj0aunnw04Fd9CpVjsaFPBh95gS1Xd1o5l6EH7esp2zuPKxs0ExvmxL66ejSko4u+tOsTvv3LD2Kq9fWXQj01UoY4P7HIlFImt/HMFyzOgCwtE5TRp47xtwaanHc8ehOSucUJwEpt2UV3t2F9YEb798C4O92vTCUR71H4rlxqdEJESoV8OV15CYCwxaS1aoyRXIKi8GV+8Losgd4/KYrH2OvYWNRjHzZhqsyjekiv8N48juknmbZGGGTkm3FAtrphAs4TqWA41SD29fs603kFoIjVgEKnGx1Z39U9hsQNofXHzdgbpaLnFk6kM9et4hMCzYW6mx/pno2MwUwNzOl9o/q9P0NahYDtL1CLRqUpnv7yqIyTeGR/NhzxXLiEhN5mYo40SVe9Ama9N63JzkP3w7Uyt72r79wLSq7aK8LrVbgCZf9i6jW8ZTNc0CnzSU/d674l9SZujo+6a1eL5EhLKnXhANPjA/V04em6PleyVTCp2hZ3e7henkEBVzMXn3DTv7aw64OHnZ1tM6LSRIvNktN9CTHwcKBsPgw1fEQ74Fp9laYykwNEj1fQkqiJzmFsrjz4pPu3PH6GHdPHDb1e3nt7Cf6KOdQHu+wW6rj0XdHsqi09iyXIaT3dZQrtN3mqYkeJVWyVxUJH2V7mh6wlOjs0tUgO2PFT5LC8HDAL2VqmUYER4XjuW8mj9oaFqKZEimJHoDqJY1PAVupWAEe+GqH6YjaHbrS6HYzij9PCbO3ebNnTdHuRq+BuK9Zgt+Q0ThYWdPQzYP4pCTaFCnG6LMnaFzIg31PHrKonrCuIDjyI8GRH5lerQ5ONvofhCTSxot+Y1LcNNSv/1hVsgLNcoBW7sU4/vKpqN7e0opDrcS/ExXzOItsplYR3/uS11XZrvZcK/uxNjMnh42t3nGkRG67XuS2M1xkARTNtc0o+/86uey6k8tOe8ZdFy4OE3FxmJjBIxIze/kJbtzx48BGw++lLXqsYvak1qkbJu+nXj1uvcrYtUwpcTWgHInyj6IyZZIBUxNbqrrcVZVXd33GJT8PLvm5Y2XmjInMkugEYX1a2by6N4mXfb7XewVW1lmv5Afn89wIqq0zwUFhp3nkytLW8DdlAK6rFvFi8M8UWr0YvyGjOef/knN+L2no5s5iryscaNdZZJtc7Ggee6xdytOBIyn4ufx52AduhgRjZWZGiRy5cHcwfDlBZiJTCJ/GrtqzmsYmN9Bk5J20hfUoWVBqSbrNtBsjFAxq76U4K0pea8OzQ00sOsXo9/Uh/oPo2NSIh/vBhYaJ+otICDeq7+Sk93Xsf6uP6Hh68ZQz1WkysNAQ1r5Q74vQ/1YfveJY828GwvqhjCAsLpoKhxZgbWbOpaYjU7U/GfSIpx+F9W3TvI9T2D4nXQpVMLi/33/syNbnN1h4/yxjSmpvLqf05piamDC4dVWaVSmGk70tD3xf8+ufp3gRLHgTzc1S/1xZmKt/ssr3W0Ltsu4sHNycJLmcC3decPbmM2b3F6/3G9yqKhuOeanOWTGiNVVLuALiRAv1KhTmzE39Gf2+Fm8/7yM0rbv+RBEAvY4eIJuVIBRtzMxxX7OE54NGcd7fl+JOwizi80GjKPz55uXdZzD1d2yWRI+R9Lo+ik0Vl9Dh6kBV2a4q2qGwgZHhqYoHffUNqvzGqau/sK5Bq1THs7Z+ypv7GSJgbnTN+EyKy3/exvDFhk3uZOY+/qsow+E0PUaThhu/IebhP/VnINVHa89itPYsZvR56UHl9b9zrZ+3EWfIqO76nCRFDDeCapAo/4ib4yTyZU05KYO+DUiTY2WWn+quzwmLucyLD9NJSArD0aY2HtlnYSIzbA2foSzy+lclXDY1E7yNvY8eUJV1O6zehFhXWJsm82s3RAb86OwCQGxiAjltbbE0NeNTfMaEpn8NMoXw+VKRo4tPieJNCLsXMG6WShcKFOme4jot3PjgJTo21EuRFp5GikMIM9pzpQ87s9Qz5ijp2X0dm7foTvzwy+S9DB/ZkBw5tNtztnbWcYZ+KjgYvhGn5t/M3ET/+g5dtHP+Sed+P7rQtd5Gsyz5cSNnTxrhyfBi2uvYUjov+etu7qlfiyS5nBX7LrNin+4UldfWGJb2/OrqYVQZLOyDdf72c61sbJrCB2DblM50nbkDgGHLtEMSTi7oR45sWSifCYTPj8ULctr7KQFvwvihcH69dltbqGcKYxITeD5ImED6vXELVbmZiQlPBwri19HKmlu9v83397/MporC50uX2MlsNCo5mZP3jctgCrBn40Xa966RbuNIjE/k+OZ/MlSUfI0+knP96nN+qOyOjqSWmQa5Ih4TmQW+H4QoGUszF6POd1uymJsDB9Fqx3aCPgrekqNdu1EsRw6Rzax69dj38CHenz06rT2LsahRI5GNkpejtBPtaNrosktef6ZnL9wchJDQ9rt3sqppcw4+fkTV/PnxcMyO58rlvBwpnH/qxXOu9RsAwJ3XIXTbv4/7g4fiGxZGt/17udxH/5YipjJrLBRvKOcibD3w+uNqcmfVP0ngHeCisk0NB+tqVMh3xiDbtNK4kAc+oW8pniMnx188pXYB/RESfkNGU2nz73j1HKDXxsxE/GEvkSMX3Y/sY0tz471UgcFCyG7+fCGMbjKPRcdTD2ntUnws2330e9HTikm6t/gFNHYdxbkDQizl5G5raVoo/eIN05KcoHU+8R93d+CX7ZhedcAyfhy0nBqDV3DO+xkAFfospsbgFUTHxquOu/26XZVF5bfNp1T/9GEmM06/2prpT66giaanoqJjJT2WhvNBY72QIQz3SJ9F6WXKFtAper42nfIbt7lro9z6sxZmdm6tH8WgllX11i8e2sKopAMW5mZ69/5xz6d7kbdngVx6+7i1fhQ5sulOF/ot+K2X8AAx569zBp9zqlPPDBqNhLE0rTEbgEY/zqRBFSFT4s4tQoY+5XHLuvNEx0q6tV6uso8Ij2bsEMPT0A5ut1L1f+Ln7FeNSk6mdeVfaVRSvWC6cakpNCs7VVU2uN1Ktqw6y+B2K1VtPH0QRKOSk0XnKdsa1zv1kPGfG88zeNxpJSP7aFprLvWrzmTj70Lq783rLrB22Wka/GhcVMDX5kZAEbz8C/I2cgcmMkvK5PvH6DYqrF3D/IYNeTnqZ36tU5dm27Zq2Zx89oyyefLwctTPvBz1s0j0gCBilEJFF25LFovO712uvFb9wc6dVfX1Nm8iKl54RtrzU0dy2toy99JFWuzYzjKva9R1c9PZT/6s9mS1FLwq2aytUxQ9qr6d0meCI+BJCNM7Ct/nRvaC5+jknxd5ftcf7/M+9C47gWZO/ehcZBQdCmln9/v4/hMd3VOO2Bhw4jAAXQ/vBaCYU05a79uB+5ol3HsjhHf7DRmN66pFuK5axNUe4gnhVQ2bsdhL+G0adFJoq8uhPSn2eTHAj4KrFnHk2eMU7ZKTmOgnLkgWjf/w+gtO77jC6b+uMLa5fpHTo4zu7WrSQqbw+Cg54beEAxuEL+qsrQNTsc54muZpzoFgtWvw9JtTdMjfOYUztCnnIP5C//t5Vrvbr9sJDRO8UtFxCdQYspKbG36mX4vK7Dp7hzUH/2Vw6x/5pWfK4S5poVHuJuwLSvnDrUQzNC09wv8eRz6mavYfjTqnoK3uHzYldWvP4ex5IVb6/ftIVfnA/ptYu64X8fGJWKSyMP5rJhGokaPWV+srM9C3WSX6Nvty0awki7VlmjK0pXZOs/olmPFTfb316ZEVbtru0yn2YWFmipmpCYlJcv48fZMe9Q0PO5TIPLgWysnLZ28A2PLHP8THqVP5tv6pIgAdu4t/B7ceEO4PG9ecw+deIFbWFjx6EIxnidTDmVfvHUqjkpNZvVcd5q30/vh4+6vKFAoF286OJ5ujreq8vs2XiM4b3mmN6tw+zZaw4egoFmzqS8kKqa+xe3zzJaHBYarXSopWUP+GN3LsR/O+tcnlkp0/pu4lq2MWdj9fIqrP6piF7hNbcvzPi7x8EMjJD+sN7uP963C6FBtL0QpulK3pyV+LjmFmYcbR14ZtnnnsgvCQ9fcxYR3I9s2XOX1FWMPYrd1Ktu7VH0p/P/A1I/48grWFGT83qU7dEsZtXnn41kPOP3zJkm7GJyExNhFCXGIi5Set4MF89e+ajbk5lZ0FT3PX0qWZeu4sAeHhuGRTZza75O/Pn23StjZl5AkhtHhfR3VmxCk11RPTS68Ke+GUyqXOMudgZUXJVStFXqGZdetx2d+fg48esq+D0FaJVStY3KgxFX5fQ1xSEquaNiP75zTzlqbqUGqFIpGoeG+evmmn8tjo8t6YmWQlJGIxeex/5k5gUcrkf0xQ2HQSkkIp6LSKlMjlkp3O41tolcdGxTGp1SKGLenOilFbGLGsJ5UaaafUDg/9SMNuKe//k9y7r0Tp4U+OZkib8rhCnnxUyCP8tqxppN1Wcw8hQcb2lu0BcXic66pFqvrUCHlTRWd5p6JjsLGzouOoJlhYmpMQm6DTrmuJcWx7MN+gvgwhUwmfxq6jsMlixbrfDlKrRTnss2dh4DTjFtRlNpwscuitc8nlwM0NYvfugJZVGdCyKqsPZNweHi42+vcY+BrEJmnvcJyeZM+u9ui8fi0It9REj8T3R/eVuwj+8JGaxd2Y2rYuY7Ye43V4JAlJcnaN7EzzeZtxymrLXb8QvOcNZ9ru03j7BquEye6r99hw/gavPnzk/sJR+AS+oXj+XFp9WJib4eKUjalt61JyzBKKOedi54jOyGTQf91+EpOSuBfwmptzhmn18Sk2nmGbDnHzRRD3F6ofPq6vHEG5QUtYtv8SHz5GM6pt+oUhSaSN0Lj35LDMrrMutXU1Fau4071fTbZtFPbc6DmgNkvnHmPkhKYiu3N/36dOw5JksbPit4UdtdoxNhNb/1bLWHdwBHFx6geKk/dn8eZVGI1KzjYoLG7DUeFzaWJiWIBI0QpumH/Oyppc7CQnuYgpUragzplepRBq1qeW0X10KTaWWftGUr52cQB6TG5FI8fUZ/s1ye6k7Ql+Fxqpw1Jgxd9X+P2sFx2qlMbOygKHLIanDFcyY99Z4hLTvt/Nl1LXTZyyukK+fBx7+pRBFSumS/uHH6fsKdh0+zagHQqnSeeSpehcshTHnz1l2PFj7O3QkQdDhgHQoJBabNYo4AoIgk7J28j15Mo6iJx2/Xj+tgvuObfr7CMx6QMhEUvJY/8zis+prZ0dpuP7LvU1cpbWFjrLZSnESj70ek6xSsLYXYrmpde09E188KU8GTiC8hvXkMs2yxdlgFt0Qghz++uxOM15zTbikPntPgtIiEskNip91xNlqqfBjFjr861JKRFAlRKuVOizmML5c1AonxO/9WtM/ZFrUCigTa1SKrsag1fgnCsbO6Z1S5cxZTVLOVvUfxGltwcQre85eFg8Q9+2neHrcr5HohKjGXNvCiaYUCdnDdo6a8/yGMI0nznMKP51sxF18erH9krrUzf8zG2/VyIx8TbiE9uGdaTCBGF9kF9oGIfG9cDk841oxk/1Rd6Yn6qU4qcqpfjjnPYO3fr6UL5eefIKQxtVxetZAHcXjKTkmCU6+7jj94oNA9upxqAk4G04uRzseBMWydYzt9h65haGklIKbIm0M9RbHfZl7HqfnLntmTVln2h9yPFD3iLh07nFUho1LwvA/lNjmTZuF+9CI1m1qW+ax1ykhLBuceqQLRz1/hWAK2cfUrFGEZFdhWqFUcgVhL3/hGMOOxxz2PHvGR+y58yKnb01+Qo4MbrHOk7en0X7ajPZc/nLMzgqKfljYZ3ljRz7cSBwJda2aVsArhQ9aaF+Ve2QtnUrz1ClWmFat9d/D/n9rBfuubLzS2vtLLOGcmv2sDSfmx6ExYonJiPj4shqZfxWHvqQQYrbkNtZWBAZF6d3bZAmTTwK08RD92dIH8Hhc8iVdRDODpNRKOT4vKqlqnv5Tog2KucSADIzyrkE8ORNK8q6POdOoAelnO9R0Gk1dwI9MZGlvGygcFlXAE5GbASgUY8aouOmvWuJ7JWiJ7NiaWr21deJmluasdd3Wbq2mamEz/fOld/VcZxbpwprPDQ9PqeXan+oLq5O3x9CYxfWJ6dvQd1JA4whtbC1b0V6vLfMzOQHv+EXFaASDy+j/NLUjgIFzz+9TN0wkxEWJdzQb84Vvk9KkVJyzBKReFGiLH/xRshqaGpq+JJI5Y3dxSnlTUerFXUFoMX8Pzk8roeqXHMDU4lvj6Fi59hFYTPttckmYAaPEvbmmYx6BrdYSUGU+IRt5dRV7YQkM+Z30NvHh7gnOFoW0SrX9OCMnin0pxQ9AFXrFtOyHTheEGCOn9c/7jinHU+vtP9S0bNr6Qk2/bqfQXM60rhnDSwste9HSo9Ql2Jjef86HFfPfKz9d7pR/Zzcekl0PHKZYSmmAVVYmyYfI2IoWUY7YcDKU1c45yOkP37+5j0lxgkTHclDyEqMW6I6brloCyYy2DigPQ621iIbJcnPTc7gTQe59iyALYM6UCKZB3r3tXu0q1SSJLmcn5btwMzUhD0jtNeSbv/3DouPXWLjwHaUzK+9aellf3/R8ZN37+hSqpSWXVq52n8Aldf9rrf+Yp++uC/N2ElwdUibCTKZCcXzXtBRhyqxQZFcBwEok/+Zqq5M/vTbP+d75tXrst96CFpkCuHT2HUUJ/yWiNJaf4/en8xCREJEms+tnF3/IvWvRWjcRwKi3lHe0Y3ap39lTLHmWJmaExT9nrIOBSnl4MIPJyZxo/FsapyazrxyXaji5IFfVChd/13J5Qa6s+AZ896q/7qWvSO6kss+8yyKTw2/KHH8sputa5rakSEzyvOSWajonp8B6/Zz5ak/9xeOouSYJVQpXEAlPgD2X3/Aq7CPrB/QliJ5czBm6zHccgl7FRTNm4MGM/8gJDxSp1ACqDF9LSigfRX9DwrJ+xi4fj9yBfi+/aDXXiJz0M1rGPHyBLZXXml0QhldLF3XC+93q/AJ24r3u1V087jG9bcLsDXPTXGHbvwdNICP8f60dzvJ1Tez8Y38m58K/Y2ZzIpjAT3o5nENgIh4f/4OGsBPbif5lPCKA35tsDHLQduCR9jxvDoVc47FPWvaPLsZwaZf94tC3YJfvNVru/2hEAKXljC1RqmsjwB48KYjCUmhlM171qA2u8/awcH5fbTKqxctSPWiBemycielXfIwroXuZEqvwyOpN/sPGpT04J/HvphphA/enTuCxvM28Srso87zS4xbQmmXPIxpVoOOK3ZgbmrK7TnqbJjT9pzmwE0fhjWsyvpz10ViS3k+wLCGVRnwx37yOmhHf1QvUAC3JYuZXrsO088bnmAlOXKFgrgkIcHG++hosidLoZ/T1hZLMzPcliymVsGCZLOy4uCjRyoPj4lMRhEnJ9yWLKahuzsWpqYcefKErW3b8aOL7ix1CkUcQa9c0zRWEDKNpYQyI5ku2+iYA7z/oD/0zcK8FLly/m3UeOTyCIJDUlo/Y0b+fAGQxizDSUnBhLz5EYUi5RAyM1Nn8uS+kaY+YmJPEh4xg6Qk8R56ya+lPlL7e3wpmUL4KEVOZhM7gdGBomNrU+PjdTMj9yPupm6UgUxafJjZP6f9Rrzb7ypDiggzqF3dqtM0X1nOvn5AS+cKZLMQu567FqxOFScPAN7HReoVPbp4GvKOQZsPcnZiXwZvOkhUXDx/DvyJEhOWoFBALvssFB8vfGZ95hkXXhSTFPPVPk/7gg5zM+y26riLl/AQ0d65Fa3yNRWVb6+0nrdxoYy7N5UCNvmZUXySqv7yu2useaHeSykl8TP+3jQiEz+xpMxsLE3UoSrhCREM8R7D9krrWffyTy69u0Kn/O1okkd7sf/J12fYFbifYe4DKOegvfgzNTTFyS9t66ZYr1m292ftNLmnpojDjjTbuDhdnJTlyPieWnbJX6/tp3tn9/QMV/OYo/t39dlEKSTOGLZUWk7HqyRrqjwAACAASURBVIOQKxRpfd7QopzTEHzCtqpETMWc6jU8b2Pu0c3jKjdChb9fZ/d/2PqsMt08rtHAebXKztY8Fz+5nQTgRGAfSmfvRylH4eHcwtT+m4ieDiMbs2K0/o1LX9wLoFAp4SG2zw+TteofXn9BsYrCWpNb53yM7qNyo9I0cuzHumu/4lJYeNBaNHQTo1eqt7W44u8mel21gNqLXb/qTGbM+wlzc3Wo+g+VC6lEz9YTN1mz/1+urBeiOEq7qB/mslhZiI6TM3jTQb2eHBD2OrPQs5+ZpojpXLUMJcYt4WnIOwrnEbJZHrjpo7IZULcSJcYtofqMtVyapv5dSl4/autRnoa8E/WT3cZGJUK6lymjNQ5DQtBMZDIu9dEfovlomHjrgsWNxHsLnegm9s4tayJeC5ccQx6kMwpD+o5PuJfubUIigcF5AeNEgrHXKjEp6PM5ZuTPF5iibXz8Ld6EGp+Q41uQKYTP10CuSMLEiI03Aa19U37K30mPZfrw28S9/DKnXYb2AXDp3UWDbV1sChAQrXZ9Xwg9T60ctfXaL9xwliPn7vPPdiGzyLz1pxnfrz4JCUlcuf2S8iWEm92eE97ExiXSrZXxCyaVogegTyFhLHVzlxDZ3GgspJTt7yE87CbIk8hpZc/mFxfoWaiWQf3MPnyesxOFH+/VvYSNBYM+RHDpl4Gq8ISW5Ysx+6eGetvQx8nXx7XSpWcUpjJTKjlWICA6CBky2jkLGyB6ZtUOlZnqM5sXn3zJZm7P80/iDEHVnCrjbJ2XJ5HP2OK/U2dfDz8+ZtajReSwdCKHpRO9bwzF1daFWSXEoTxdvPphbmKGp11htgfsFv4lE1JKcVbQtgCLnq7MFPtn/RcZffgEIImc9GDeYyGL07JnfzC2SMpx7n/7ijdubFjwoUF9vInxJjTmPiUce6AMmCyUtSlPwvfqPcdMpl5/kcU8j0r0gIJ2BY+y43l1OrsLYV/ebwYRGv2PweNJK0171WTD9H0qT41Djqz89WQRIISxJffgaB4D/NxoruhYV0anlPqYvmMoZ3ZepX/lqSp76yxWIuGjybuoIzjZNgf0h7ot2nGei3decmh+H7o1rkC1Acu5/Lth+48BrO/3Zb/5yUPhlOy8epepbYT7nC7BpQzx1cXYZjU4ff+ZqEyR0gKcTIauB3kLiwpkzTIYExN7Pn5aSWzs+a/W95egUCQQ9Mq4fZeU48hoDwkkIpeHY2KScuj2f4VMLXx+m7iHX+a011nXut48DpwRMkNMG7sL3xdv2LJf/w/Q4qcLGVMk9Q2TkuPz8b7ouLrTl2dWalZtNuNntOJ1SARyuZyTh26zad9QLpzy4dJZ9c1o2x8X2fXnZdbtHMTUn3eyfpf+G21QTCDO1vo3OtQkKjHKYNtRhUcz6o76um7z/zNF4bP/1B3G9FHPrDtkFQSCubkpf+y5Qs2KgvelfeNytBm6Pk3CJy2Ym5jS9d+VNM6rPYOl5OFHH4plVS+I3TygPfGJSViYmRKbkIiVuRnOjvaiG4mNRdrWSx0LOWKU8DkacjhN/QAqr86eoIPIZDKRl0cTCxOLFD05rrYuuNq66BU+sx4tYoh7X6pmF1JXKz08mqyvsBybzx6v6KQY+t3U/u4mH8eipyvxDvu2nsr/IiceP2N9+1bfehjfBROK6k9hrElxpxmExXrz6tOhVG2V3h6AXNblyGVdDgDZ5232HC0La9kqbTRRlp8OHkb9fEISD6Xo+drs91+uty55qJshx2npo17HKtTrqDuNri4szNQPstHR8djYaGflGt25NqM7q+9/xogegGw2X5YkYEY7bc94ASf1fjnZ7Wy06lPCMYtx9oaybdkpuo5I/604UkNTAOSwFMLXNUWKc14/ZDLdSTPmbz7LoJ+qMWzuXjb/qnu/PXF7puTNfRNTU/F6qbDw8XyK2oK1VT2Dxq5L9OgSNApFNEGvxJn3DBU/jg5L+RCmTnedL88DTEy0M1XGxl0m9J342Ts4xDPFPiwsypAvzxOt8uAQ8QSrLpuvTaYWPgBNq8/i0LkJJCQm0b7hQo5enCSqX7XoBFcvPaF6bU9R+epy6xjsrV5c+jjSuIVoCXLd+cS/hEcPghg5qRnV6xZjz7ardOj+Ix0+7+NQq0FxTh29o7Lt2rcGXfsKQqtdV+HHu0HFXzl1fSpzSy5gwn11SMR0n1/4o8LmdB8vgJ2ODHBx8jhR+FJyFk1oQ5WyBanaYRHThjZh834vNu/3YueSXvgGGb9xaXryT/1pouOidp6iz8Xipwu0rqMy7MDKXP1VSb4YdUorw7L3aP7NjOVg8P40n2sMUzy1RYqhHAg+CqASPQDZzO0BWPl8HUPd1d9Hm2RhfjYaIX9HQ05qtT268FCVF0gTt+WL0jzmb8XL4em3OXNKHOvTjWYbtuIzzrgHNAltHkQ8oYR9ER5EPKaEfcr7VzjbtcfZrr1BwkcfXT2uqF5XyTUpBUs15ZwEcaYUPenFnGMXmNi0lt76A94+NClVBEuzjHmkuPLuNFWd9O99lTbE+cWyWqr3y2pZT9vD9Ovv4tDXKiVd03k8qVOneCHR/edLmXf4glH25w95c3TbFRbtGcrNfx6z4Oe/KFw6P79tFCIjGruNQSaT0Xl4fRITklgz4yDDPifY2Lr0b+5dfc6DG76ceLmQWZ8357184h4nXi7U26c+NMVMSg/l+fOFiOyDXrnqtfd5+ZoR8/fRpYnu/dNSWu+THIds83DIZtgmu8GvxFnp8ud7hb54WpnMhvz5Qgh6VRCFIlZVnpQUjKlpyvt92dp0wNamLak9+ltZVvt8zZyBJFV5yl4fU0xMUs8YbIhNRpOphI+u5AbHLk2me5vlbNk/nKMXJ7F57Xl6DlTPuAwZ3Zg8+Rxp01G8OaKFifZsTaIi0eBFqYO8xQ9ZJjLDMzrpw7OEM54lnGldZx6de6fsPZLLFZiYCB/8hs3LsHbJ34ycJMRPOllq7w2UIE8wKFtbcu+NoXTM35mdgTtUx0O8B+gVWlXKChvcXdklPNg1rK4WpJf/EmKDlet79q80fsFqejKmyHitTUun+kzm1+Kp721hLLr+ZhPuj2VuSf07FSuJl8en+3gygieRQsiELoHyPj7M4HYCooOw+ILMg98bFQYvFdaVJMPQNUAFsztQ292NCkvXMLrmj9hZqicsmhXTDnWU0E9xe+HhxDOrcalzvwe2XrmdovA5fPsR9wJfM62leB3dLw/642JTiH5u4xl/rwfVnBrSLG8n/vRbCoBcISdOHsOgQlMYdacjS8rsZPy9HsiRs6DUVmY/GkVeaxcKZymhq9svomqBF3rrdIW6/dBrMTc2GZZiOSO4P28UJccv4fCYHrjlFBKuTNl9ipk/GedZabVoCwdHdycuMZE9XuKoltTW79RuWY6j29SCfNctYc3szlVnyGJvoxIw25adwszclKad1R63biMbwsiGdK0iZBh8GxzGsoMj/sfeVYdFtX3RNTB0dyMhiK2giIktdndjYYvP1mdjPxEDG7s7sLuwMDABBUFaQKRh6vfHdeLOvdOD8t7P9X1+zj13n3PuDDP3nnX23mvj6JYbCl0/HQz0ZachWJrvRnauUJiCzf4CJtOFYrdhZi/ExKXKHM/JIR0/0qtC12gWSvKXwdT+K/LSnKCpVRs6BoHQ1hemLeSlOQnOg8GEqR05jJzLE68NJTu029E+kUTC0jIayBnyJv+y38khhTRHbt4MWJrvkrt/ZUWlIj6SxA14XB5G9Q/H7mOyi0aJYk2dfzArRrizGhQ9Wi7PSDGnmNK2wydCobnpsHPTDdyIfI0zt2bjxMEoHI64j2uRr7H31CS09yVuBnyvzt6tt3Dm2FMcujANxiZ6uHXlLY5fFb4XW107ZJQKv+TjX4yR670VsOnVYqShrU17EvEBgNHPR1SYl6ki8PbHfdQyoar8uBm4I6FI+ABMK0lViCDzcT3zGtrZSH8Aif/Nssu+yTW2qOeyMsPVwAVvfrxXWfHNUc8eD7lP1HRV/148i/2KcRsk53aIYt/15wg7/TOPQ4QUiQobLLxCVq76Q3wUw4AoarixovV8RHE1sQaaOJyGkbYXpV00B4d/fDWxJvgeCqaGAdpUoVdbEs8vMtdrhIa2ZHn0ck4ObicL74dupuPgYTYVyqKOky3OvfxAIT7m2lbo7zSOmJNbhltZ55HPJjZBRohsdLK5LPRxDBTY8VHKKcYIl2A8yr6u9LWpCxVNesTzd8QlsRkMYEX/Dui2bp/AxkBHWyHiwydPomPT5Q0pCh4P4MlIDuroNgOXE9ahpIjYyLO2J0L0NBQoEyAJZqYrZNro6XUiHX//MRdWFkcodhoMBvx9pNfTsTQn1oM8cKBjOBYl+csAAKb2hABAXpoTtPX7oDR/NXSNZ0Nbvx/KivYIzhflDoeBOfF3FBcEcLQn51xVJpSUXPrdl6AWVCriIw5+fs+Bs8IbMt/bw8/vAUDx9vBhrm2BKR7B2Bgv/GGPfj4CTAYT23yorLWUU4pJL4Mo7eHeO5R7A2IYM7ktxkwWxnsOCmyOQYHEw+fa04Uk28CJbRA4kXiI7N9xBz3F3uPyWisp3orRz0cgpNYq2OhStflXfFhGWuArik31t2LyS/KDf/TzETBkGmJ93TBa4YhSTikOJu/D45woQZs6ydLTnEhY6TrD1aA2AGBv4nyMcA3Bx/wn8DImPi++qMXZlDDUMmmOxW+7Y3EtYfjJvOp/Y9G7BUgtSRG0BUUTbvtW1m0w2Jm+aOznwk/YkbAVOeVE+J6xlrFM4iPpb+Zj1hDj3SdS7GN+vMLG+A0yPoXKg/5OPXE+7RIlrE1RdLPvhGNfz5Da9n45LMH6v4n03Hy5SQ8ADG/XQEB8RPFH1EB9UIXkqIqriTXQ1uUFNH8KGVxNrEEhSG+z5yO14AxqWYbAwagnAIDNLYAGTS7D7eTmgr55Za/wJG2QSsTn6JMYWBlRizl6GtXGkvcT8E/dw2CAgb5Oo1HduD7Opu4j2c2MGYrQekTeIAMMtLImRAZ0NPVwKHkLXPV/r5ftXcxX1KzjJNPrI02xTdo5ec4DQDefGujmU4P2XD+/OujnR5bRFx+TwaC2yTMvHx3dZgj+XyZWWLfr0Kb4O3AXeo8mpLyHNFmGnAyidMblhHXYcW0munnNQb/xyhd3lQQGQ/HcqbIy+sLUJoayx9LTI1ToNBgEeeMTmpL85dAzFnoLy4oPgM2KhqHFcXDYsQCPDTCYAtIDEGpoomAwlC+RUVR8Egb6FSmQ9S9SvpCCSk181IE6JlQZXDaPTVmASgKTwaQNm1MVfYfIn3Q5bGxL2vbBzkNxKPkAqW3+W2rhOXHsarBX7vfPh56mHhbVWIYl78nqXIXsQoyNptY1+FXgkx4AsNNzx4Nvp2CuQ7hmV30YiOZWfdHUshe6O0oO8VtScznt53E76yZuZ8lX30Fe0H320d+fyfx7TPP4Cxvif28uSx7rB1KK0/D1J0m8++0hPI3cYSdCtFfXWYzZMYsRlfMM5tpmyP0Z4qaMF2jwkzFwM3BBQtGX/4yqWz1bOyxo3lKmXef5QtlwUQ+O93jZu7NvEtNR25Uc//40OQVrbt+HhYE+tvTqSqkf8geyMfrZXwirvwzL3m/Aqjry5dyoE5oiiztP8+mIy11POp9aQGwW8EkPADA1jGjHEiVMpjqE4Ets7lpUMxfmIYZdf0TqI34MEMWMDzx6iZJyFi4Fj6Cc72w3AJ3tBgAA1tcT7q6LensACEiPuN386r9242ddyAXMmN8V7Zosp5zjh781HEl87r8z7O13QVIuzsBJxIYuP9enXhMPiriBU1UbnP8oVOubH05IVvcLIojQ9+ISNAqlbi7EzZdNzHg8FhgMxcKjtbSoeXo8HkEOAaDlmE24s5OueDxTxL4AxXnTwSq9DRPbl+Cyv6AkX+h9MrF9ix/pBGnXZFZDWVEEygp3wtj6HqDg9dKByXQBm/1FcFxUtL+Cic9/A/954gMQi82Eos9Y8WGZQv22eG+DjoZqKiwViVbWbdDKuo1CJEYVj4uTvpNSpOlX4VnOJTS36gt73arg8jhobNED1zP2oallL5kL510N9uJD/nv8E0dNalU3FP0M1eUlk0U+ZJ031TKBqYkJaplUR0db+kRjRz0HqeOYapnQnhdvU4QoqUMoQJpAQkjrdhhYS3bl8quf4zE+kl59b4pvY0zzk69A7vM4ofdRkXo+VWzMkJT5HWuO3caBOYME7R4rQ1HHzgYL27dGen4Bqq8OA/DHG6Qoijgl0GfqKZSvpi5422whHVvp+SMO6yl2qshUF7ESSMeT2zZG/UWbwPpZiHL7Hcnhp/1868BCTQphWYUn8fVHGFicbOhreaCa1XboMH9NrZYZ8+nlrJ9GEdES/49khwweEnIXIa/kLsrYaWBqmsJQuy6cTYNhoF1TdncpaBS6TS6SQ4f0DG/Y272RapOdQ64NRBfmxhBZJnRrQZ9XZmIsfN7wwAVDwxQ8LlELyeBn/ouesXBjxMQuTvBaxyAQOgaBguOycqrXSRWZ7LJyRYuN8pBfEIqCwl3gcn/9fe134f+C+ABELoe8C05dTV1srv/7whoUhTzvy0bXBiG1hAoj4vV5FJ3ve3kuZsbI/xDo6dAbne26KjWfJPhakGWZF9Qkhwb5W/eHv3V/AEAtk+aYfPYiNvUgqyztehKN0Y18AADVjWtgV4O9mPJyIoo58kt+r6q9lla8QBp2NdiLJe8X4mtxskw7PlT5m1UWeI8LxYvt8j3cFLFVBXSk51HgONgaKhZy0MHdQ0DCgq9ewrlYoWLgxqdROP7+DR4FjpM5Tthpos7WgFaSpdfp4GprjqTM70jKyhO0hT96AgNtbZwaQRChuva2iJ8bDO/14ZKG+QMJOOJHfGY7G8gWJFE3dH/Rwl8UGgwGXi8lPOU15ofifYjqv8WE3EXIKBBGKYgWDRUtKMpHYflbRKcSyqcelutgZUBf8Fca6Malg+i1iMPVjbi/B284i9BpVHn41B/bkJSn+qaZtGvgQ973Iw3eDrehy6wil20ZOxXRqdT8WABgcXLwveQWvpfcErT5OX+gDa9UN7SYnmCxCVLB4WbLsAZKSsl5YrLUxaI/pNC2iyqnmdoRhFjPeCGtrSyUlt5Rqp+qSMvwBodT0bV/Ki/+b4gPH/yF5Ivv0bieeRUpJV+hq6mHGsY1MNJFcqVhRcf/1eDPezXjMu5l30FWaRZcDFzR2a4r6pnWp9gvrLFEpfnMtM0Fc8YXxuF0ykmkl6ahnFsOax1rVDOqjr5O/RUWCeBD2c/RN2wblnZogwAvD3TctR9MDQYuBA7FxQ+xuPJRmDS499kLFLNY0NakXt/G+sLd1bOpp/H8+zNklmZAT1MPTvrOaGPdDt5mPkpdnygW1SAELd78iMHljEjEF8TBSsca/ZwGVMjf7A+o8N6xhdKmDg9SaIdOCO3QiUSqMgoLUcxiQV9LeojDh69ZAIBWdaUn2IpDW4v6XQ5/+BThvakbDmE9JNdy+gN6ZJZmY/OnCMzxmgQDZsXUP/l/BA8cRCV5yLSLz56B+OwZcpEDdcPKhlgkx3xK++Vz/y4k5i5BesE+2YZieJxcHXparqhvr1iY+JFh/TBg3zEcHd5fLntbm7sk7whRy4ZeBlrci2JiPJ92TC6Ph8bDiHDi+aPpc3b59bXUAQ43S21jyQM2OwnpmX6/dM7KiH8l8fHvvAZ3I2epNEbwkJsg3j4hv8ypZwTQqBj7dyZ2cVSdr6LGE0cH247oYNtRcPz0RSIWXT2H5y+/oLCorELm9TD0xGyvXx/zLo5XaemoZm2JAC/iIepgbISopK/gcLnoUr0aTse8E9jWsLGGr7Mjdj2JljQcAKCHQy/0cFB8l1ER1Dapg9omskOpKiviUr7B0coU+jrUBf3aY3cws39LmWPwvTvTw89jbVAXaIrkoDy8EoO9ay9h5805WDRqF4oLy7D22EQc33oThzZew7kPq9HRlfA+Xk5cj46u03E5kQgDWjRqF/qMbYXajdwRdf0tPr5MwshZxKK/29GDyCstJV2HuuvrJEz5i0R+am3dKHOOhp5OePIxGfffJqJhNfkLE197ThSG6+cvzGv8u11LjDp2hhLWFnjs9J9QNwVho2uJuIIEtZKe7OL7JFW3UrZqu7DXvtRGexfpIT/KQB3eHkmgIz1aGmZgSQi9eZTkphD50da0QTknU6FrkpTjc3PzBNx58Qk+Xk4w0q94r8bvhLPZTKnER0vTHCxOLu25ElYicoovwUKfrKTW4c5CnGo2F9Ne7MQuX3LebUZBIYY2rIfI9+QCl52lqE9amIcjJ1eo9vs11V6iLR9WFoehq0tfhF2DwcCTA8Sz5OGriifYGgxyTRw9vY4CxTh1IyWtCng88dIYDNjZPAST6Sqxnyqhd5UV/0rioy7IQwLUTRTkHU8d5A4AfL1d4evtiqOnn2Lr7jsqj1eZUc/eDgcG9oF3aDheBE/Arn49weFyaW3fZGTC19lR5Tmb9iGSPR+eVK7wZ9M+6+Bsb44jGwNlGytwPQAQ2K8JRvWTnFdy53Ec5q87r/S18+HpaIX2s3agpostQicQNZo4XC4C1x7Hu8QMTO3VjNYbAQA3X8Rj2QFhHYc7rz+TSA8ANA2og6YBBDFcslvolb1/6TXOfSDCN9v2boi/1hG1HPikh29/Zvdd1G7kjsbtauF+pLBI8Nss8mKoooqKzm3mj5UP7gqO3Tb+I3WuuQPboMeiPTh4IxrTe0uv90WHSd2bCl73r1cbCy7fgMfKUAzyrov0/ALc/vTrd8z/CziaTITJ7k44glFusuuGyIKxdg3EfQ+Fqym/7hUPd7+2kdpHGiz0miCn5BGySx7AUq+ZoP1Z+kg0tNsjpefvg2jYliQyk5D7NzIKDpHaUn5sgqMJXeI5FQ0co2jbpYWM0dXx4SP6Ywr865O9sQ4mQXAwoSrCSkMJ6zNepilWlPVAvB/aOByGvb4fDsT7YajHY7n6ib9XXabsDRVNBpng17E7B0Pt2rS2dF672G+TKH9TA6Yu+j1cjdPNqBul0giOJOjr9YSOXTOkpcu3cWhs9JdE0gMA/WfvRXYeEeZeWFwmIEEVBR1tH4hW8Ckvj5Fq77k8FHELlNuEECc9piZ/w8hQsRIx/xX8X0r7sNn0i+HKAhaLI9uoEiEomir5TNcmCxmlaYhI3Kr0day+fR9eqzfgRTDxY67zzyZ8yiF2pDxWheJ+YhI8VhFubB4P2PFY0URAKhxtTXEy/PcWYhXFw5Mz5CYyLf084VvXRS3zXlszFqETuqHVdOLv13B8GPbNHoAlIzpI7PMhKRPmRvq4EyqUSddmUmXRv37OApdD/GbLSoQ3b3NrYYy2rj698mJZSTkeXH4tbPiZvSpJhICPgaeOST2vCMZ401cAlwRna+Eu4KWnH6RYCiFN7S1+bjDM9PRw+MVr3P6UgMnN/P54e5TAAOfu6GbfXibpufHFRyA3zQf/+HWWkPA2djhJOnc1sSaaOJxV+voa2O6CpV5zRGeMFRmzBr6XPld6zF8FaR4cN/NlqGtH/r0m56lee0YaOjQLQcjC0wjfcE3wDwA6T9+Jvwa1JCXBKwtx0iOPF0teoiOK5DyyElt1612Qd+lX2/Y0mlRJQJMqCRJJDwAwoCnh+snyx6ebzcMl/8XgSpBF9gwJFfzrvGO/XNeoqSE7v9bSYg+cHNJhYiz92Xhs9Qjc3D4RN7dPRP/21HBzdUNPL4B0zOGQC6d6hWzA2TcfBAIjfPAArLv1AEMPnAAATD0VCc/lxG+i3prN2Hz/Mdgim75FxWQhB21t7/9b0gMADJ6sqlO/GUPH7UJyCrF4tbEyxvG9QRK9IfwwMgAYM6wFhvQnxzIeOBaF+1HxiI3PoPQVH090rNo1HLB57WDa+YYPbAJNTQ1EHHwgaD+4YzScHMwljkc3Hx8LV5zF3YdxlPbI41NhaEB2rY+esg/xn4W71tfOTIeONv3OOt/jI+lz69G5PoInUHef/DuvAYMB3Lko2fsUFD0U23wOSDz/B5Khbo+P6LiyPD7qQk5+MQYuPwg7C2Psm01I1954EY8Fuy/j8ZYpKGexoa3FhPc44WKFL1oQuPY4XG3NkJyVh51/EXW7Jmw4Db8aVbDh1L0KEzcQFzRY1aY9+tUUPtgHnjqGI72JWPMSNgt6TC00idiBR4FjBV5Ecc+UIvO5mJrh1jDJf/NyNgd+kzcKjv8e0g49m9YSEBy+2tvU8HO4/0a44FBEBe4Pfh2KWSzU2rwJCcGVQxVsSZ91WKSipxcANt14hAaujmjs7iyXvbi4ASDfgh+gei30tTxRz/6KfBcqx3jyXAeLzUGbSeEoKWOppPAmbe5Dn5qBAU10dNoNMx3Cs/T82wY0sJoGAEgrfizw+AAMDPWg92gBwPus4cgrEdb38nG4Bx2m6pEO0iD63kx1m6GGjZDAtLo1D7db0xcb9QwJJam65ZeWYV7kNWymyVEUhWgolqQcH0WwdMcV9GhVBzweD3U9HShzWJhthr5+b5XmEIV4KJmTgzDc9UVKGrwdheF7fI9Pr92HMbZJQwBAQHUP9I44DC8bK4R0biewOfHyLfrWryVzDlWu71f0rwhU6lC36FdJSE7JhU+9Kgie0A7Dx0dQCARA7N637LIGLs4WWDS7G6JfJ2Hzjls4ce45zh2eJLA7df4FAMDMVB/f84phZkotuMbH8IFN8PZDKqJfSVfR2neEqG0wc0oAqnvaIXDSHgwZu4tCMKYGtcWb9ym4de+jxLF6DCYSrTUYDHB5PNL1McS2mGYuPIH4z5kYObgpfOpWwaRZh9G+53qlw+PORr6kEJ/Mb/kAgOtnqGE5D7Jv40LaGSyvRV7QTX05GmU/K2+LkiEWl4X1cSHwNW+CUylH0NSyJQY6Dxec53uIBjgNQ0vrdqT2bT4H5LNrZgAAIABJREFUsD5uBVKKk/BXtQVw0BO66e9/u4UTKYdQziU8AaZaZlhVR7hgVARN+6zDw5MzSOFrzfv+Ay6Ph/BlA1C3uiPJlo8mPm5YO5c+D6icxUargeRaFBFrhqKam43gWF9PG9fuf8CSsEgAgKamBu4doz5UZ68+gwfPhEVo7xwJhpYW1UMiC20Gh6G0jCU4pvMQNe2zDjcOTkX/SbuQ89P1L+m6LIz1cW0NuWBpW28PtPUmQh/4YW50JCZiZj9KW/g04rMc1l51AQl50bem5N3MmuEbsa1zd2QUEkEJIffvwsbQEON8GlJsux89CBdTM4QFkMUDzHT18L20RHD8JU+6dKg2UxOGejooLCF+S8sOXseyg0JVIjoPj5eztdQx/+D3QV9LC4PqqD+P70N+NA4mrUew5zrczDqNfk4TwAADH/NfwMvYGwCw9N1ozKgWCn2mEcq5ZYhM249FJ2fgwJIT2L/kOI6l7oC5nZnUeehU3WrM//kdvE3IXFdkHhAA1LE9g5gMYY2iYhZ1g1Bd6NF+LWbM6woLK2EdpOo1HaDF1MS9bfKF2EnC42RyAVJxwmWpWwOeJr3xKmc7WtkTCoIlEnJp6phL3jwpKn9HIj0AKpz0iCOv9AHp2Iipi273CFGf8y2kK6EZ6+rgYYJ01VPRRbW5WRhUJT0A4F3dCXvOPcHXzDycXDtS4f7R359h++fNEs/vaCBdMKK09LYgHG/g3mNY0z0A9RzsBLXXUvPycWrUIMw5fxUvU9IRUN0D9Rzs8CSJXoXuD6io1MRn+vxjOBoxDnY2JgCAW+dnYPz0A3gfS2aMLbusgaGBDvZtJQppurlYoZmfBwYEbkfS1xxUcbIAAJw9NBEAUFhUhs79wgTHdAgcQsRI0xEtcYiSjbuRs+DfeQ1KSsqhpycMv+nV1Ru9unpLJT786+k9LBzZOYUSr6+ouBxPoxMp87bsskap3CD+Nd97FIcWTYQVsvuNICS9xRfXQdFD0dG2G1bX2YhiTjHpXFj9XQIbcSQWfcZsr8VoZd0eL74/xe2sa2hlTSin8EnSnazrlH6iHiXx17O9FmFj/d2IK/iI9XEhSpMePvjkp83gMMFr0XY+RNslISunAD3HbUdwYGv06eQt0e7j5wycufqKNKb4fJ1GbgGLzRG0pWf9QMuBoUrl59w8JKzQLu362w4Jw/ld42Hxk4DTXdd/BeKPyyepKVgf9RDTGzeFuZ4ejr4jYq85XC7KOWysfnhPQHx6Hz+M6pZWWN66HUZ7N8CNhM8QR1VzCzxLU+zBdG89EYogq2iphbEBrq8eK9XmD34/lrdpq/Yxqxv7QJPBxNqPU9H3J+mJL4gRkB4+9JnEAp7NLUdPRyI0d+iivri06wbG1puBLU9WYXTtYFwoOEiZY+7Jq5Q2Punhk50a80ORlpcPe1PpEsGqwFCHWoy8onD22kxKW8C07cj5UaRWT09VC+r6ooPjDgCAq5EwTLi57VLBa3t9IpJFVtjb63Syp+R3qOGJggeegOy0u03Noepbrxaqr9iAqOAgZBUWocuO/QrV9THQp26iKYMuzWuCzeZg09H7so1psP3zZoxyDUIjC/mK1Ds5pJMI3LecQQKvSKxYPo9ofs/qbsLvx98dWlFs+N4eVfBfFDYAKjnxASAgPXxsWDUQ7XtSC7dFbCYzc36/FesvYXuo4vkmquJT4jfUruEg21AJBE6iT1QdNqCJwAOlDP4OOUshTWGr6OPZuzsQYUn6msopHHmb+WLZ+3kC4iMNTS39Ba/bWJNjYl0NiFAATyNqFWZlYGNJPLhXzuqO4GUnZVhLR89x29G+eXWppIePrcuFn/OGhX0xbekJ0vkfBSUkwmFnTXy/Jy06hs1L5JP/VAYWIl5HuutSFq++pSOzuBBlHLZaxuvmVl0t4/AhKj7wfAw5Fnp563ZY3lrolTzVT1gs1FRXl+LtAWR7eKSBH77GYnOw89ITZH4vgKmhHkZ0aAgzQz3aPgE79uHK2OFYe/sB7flyDgfz2/rTnvsD+eEWuh4hbdvi1Pv3eJFGSB33rF4D/wQEkGz4kBTq1mjHdnwrKpJo57UxDOU/4/xvjBgJNzOhh2ZpLfIOsocR2bO0sCaxGfW58C3cDWvhSHIYIlwewK+LD4583S6wq9mEPrn8zkf6BfOoFsLctZoONph+NBJHg4j7mPvRFahiaIZbXcaDy+Nhd+xTjPFqRDuOKigsj4Ghtvo9aWw2Fx1bECFZTs4WiDg6Hlc2jEPTMWFKj8njke91ukwnWBv2kbv/nJg+WFVHvmeSMmF8FQ0GGOhxfznONl8AXU1qTmZI53aY5t8Evuu3wlhXR+FipmkZPrC3la7SKg8mrzqJel6OuLld8sa4LMhLevjQ1LAk1SJKSXOFo32i0vOLQ1urNspZQrVHLjdfZh2jtAz1bDTo6rZCaeltwXFqei042L1Vy9jKotISn8Qk+oJUknJY+o2kLzj6OfHX6qQLUIGpUxmZPwDI542SF8sX9MSC5Wco7fVqyy+nqyh4kE9korqRcOdCgyHMq5hUdQaCooditOtE7ErcgpnV/lb5mrxrEu+XT4BUxaKpsuulaIiFMdbyJEtyvnhL7+6v4+WAl+++Kn9xKl6XIoj9no32ZypGphNQnfhciPuIrp6qkWcOj4cP2d/Q3NmFcu5bsfwFcSVBi6mJCd3ky9n6/FPUQ5qAxx/iox5ciY9HfTs7nOw/gPY8n8SIEiBR8Nv5dsvv3qWcdzc3x/XhIwTHbyZOgoE2vaCHJLgbEvfRgc5TMZA7lXJ+1VX6+6emBvk+kPCN+G791UFY1LKZhwt23RN+1z4PmIcTCYSoiAaDgXUxt2mJj4G2arvS2UXnK4T4dGyxApfvzQOTqYGo+3Fo12Q5rj9agIc7qZ+bvIhK9iQdezvclWBJj8FV5FOdjEomE1hHk0kSLJUHDxzkFl9FCeszyjiZKGUlgcXJQhmHmj8tCh9zYqPygoQwNytDA4UJDx8cTpoUD4UmmExH6Ol2gamJZMU+AGBzeWjZQLEaaqIwZBrJNhKDvd0b0rXzeKU/6xJJz4cpKb2O7JxhAKTnzthYX8bXVGGYY2p6Nan26vT0WFkcJo3H5eaobWxlUWmJj74ElSZJqKi6OJUZ6nzPzRsT+Rhv3qWgdk1H+Hdeg4G9fdU2fkXAQc8R7oYeaGDuhwbmkotytfddSjq+9lRybLG+nmLfO3XAUUZ8fdRLYuen6+hwyjlz04orpCjruuRB8L1InP70Trbhb8bUK5EqEx9NBgNjval5P78DoqptfxTcKhb3k5Kwr5dyyc7TLl8CQPbwLPAXEtINUYQHn096AMBMVxe1t2z+ZUIJIb07YPx+odpclw370MObnKdyNzYBVSyEaoQ+p0OxrXkfXE2JxZRHZ7C/JX3kgKGOYqRFX6sailnCOi95JQ8A1W9TFIjKWTdu7okBQ4kNh6ZjN+LhjimSukmENA9METsfBkxio43L40KDoYELaXvQ1X4kqU2ZeWpY74GpnuobHNKkvxXB3zUHICLhOrg8Hka7y472EBc8EId4mJhkcMBmJ6GgcAsKColcagZDB472XyiWW+f1lWM8yShkF8g2ogHde1EfAaFRS5VjbF0df5SWKUbQ6aChYUEiPLLmrmgBhEpLfGys6Hfc0zLyaNtPnotGn+6/Lhn6d6JFE0/ce6T+xM6Rg5ti0qzDAkIVFNiS1s7VwF2Qa7Mullro7VdBR1MXnwvjERQ9FEwGE8NcxsDXnLwjPm/KIUq/nq1X48yt2b/qMlVGXS9HHD73DBd2/bvkJ8s47H8F6eEj+UcenE1MZRsqiBrh1PAYM136EDV14+rY4bKN/uC34fxHyTmfALDn5UsAkr1FyqCdBnVhd50rOYTVvxpR3FAgZgBgRW+yTP3H9G+Y31WYZxDdS7hYje03R+LYDJoFmTQwNU0AoS4LWFz6pH9VEfcxHZ5ewsXZsYOPMGp8a9zYNB7fC0pgZiT/71ecNPg5vycd80kPAHDBgQY00NV+JP5+OwjLah2GuCS0JHB55GLMBtq1VCY9z776SCwkqwxefU9AoBtZROlteiZq2dlI6CEdPF4xGAwt8Hgs2caUvmXIzhkBS4u9Ss3NR/gn8v09wLYLxj4n7rs1jWtDS4Nc2HtCVcleQ4L8OAByRsMoAvlJIgED/b4wN9uIoqJDyM1TLa/Xwe5tpcoXqrTEh4+wbTcwNUiYFDp4zE5au007bv5niI+jvTmycwolnl82vwf8O69BaSkLurpaEu0UxYhBTbHn0ENkZuVLtZvttRj3vt3C7JjJCKkdipmvhbGwoqIG/NfySF2L9jv6dT90NHQEQgmSMP1VEGZ7LYKrQVWUc8sx5eUomGiZopqRcDfy+WNqonlRYZnM61EXNkTcwrTA1iqN0ayhu5qu5tfCc5/6Fmu/Ai337a6QIqalbGoe09kBVHl8UfAlwBWF9/hQkqS1m4W5FOs/+N1gQPqy1khbGwVlZQp5d6YOp39G8jF50yh0mxgg1UYc70OCBcTnxIRBtDaD/eoJXs9/dhlOhsQmQlB1yfkOXF6xxHN04HDJz0WmjDwFZTExcDfpuHV7IiRPT0cLejryP3PFVc3czJdBg6Er0f5JznVcyzyCBdV3obFFR6yLnYLpnqF4nfcQR5KJz19Sno+4Wpx47SNFIc3L42gyAc6m9Ithaf2CX+6iyFn3ijiMuPnB8AxRrDZTWnodcLjfFOojjpJSqnCHoniV90KsRXj8Lv8NFIWTQyqKio8i97v8nnp725dyjp2OlLQqlGKm4nC0TwaDQXzPDQwGq0x8+HNXFKlTFJWa+PDVxk5fEH6RxgxrgZ3779Ha0eW8KBMOtibsCiKvCSvovnmfKhh75pQAdOmgmHtefDyAnJ9DFRQYQHk/4ja3L85Eqy5rKXMtmdsdLZsJY3zFPxNpY/LRb+Q20hgAcDBxMoa4bhIct7BqjRZWxII+tJ4wQVYSydHS0KKcW1hjFbg8DrjgSOwn3t7bkRwywRc30NbQhrm2BVJLUkjEpyIQl5iFuMRMJCQTeWgfP2dg78nHcHWygH8jYfVqvjT2iUsvELGGIHZ7T0Zh5aweCs+5fcUgNO2zDg3rVsGcoA54G5eGtduv4+p+obTq27g0JCRnI+YjUQTtxoOP0GZqwtXJkkSe7jyOQ0JyNj7/vP4126/B1ckSDWo7w9XJUvEPhAZue6jfTT7Odh2K+la/d/cnYcpflNo6AFFv52TfgfC2Uz6fiY8+J47gRXoa7TknYxPadj78pmzC8/BplDwrSeBwuWg4UfnE6z/4PYgaOw5+O7ZLPH9v1GhU3aDYgjBsn7Cg8qeP6aj603ORnpKLkwceKUx6+JAmVy1+LqRhR7nGLCyTXqleHEXlZG+JkY5s4RhlIBrqJorScjaaj9sol7Jbyo8tSM4T3mM0GDqwNRqMje/uoYqhGbpXoUroN7XshKaWnQAAneyGopMd8dyoa9oUdU2bSpxL3WIGcdlUr4Sf83uppE0e7Gg4CfEFxD3Rw4i4x4qGsomHtUkiQ6rUhmGx3iEjS7iZLk8ujbTzsuSplYGB/gAY6NPnDKoKR3vpJVrooK7QMyeHVNlGvwCVmvgAhIR14KQ9yPxWgEvHp0JDg0EpTAoQi/g7D2IRtu0GSkpZGNjbF8MH0icCGxroSCVEs6YGYNZU4uEQMuMo5q+j/wLejZyFR7eoldXFxxYdT17cvjATY6ftx5fkbHQNoKpraDAYuBs5C+vDr+PCpVdwd7PGpDGtKWIEihK/sSNaYMfee1gyt7ugLaX4DTJK47DuQwfMqE7skJz5ugj57CwMd90KAHiacxyPvh1EkMdh6GoaYsenochnEcISRB8eNsb2wgTPo2AyiEKsoR+7YEo15SuVA8CUl6NQy6QeXnx/CgBoLaYS16ipB548jCe1VXGVXelZGv4KOYncPOFOZW5eMXYeJXb2xKWeL+2ZiE4jtyBwlmoFXmt52mPm2HZYu+M6eo/fQWszbt5h0nFyWi62Hb5Pua7568g7geeuE4uPqi5W2LdOPaFRHBpxjy+Bs9RQZUF9MNPTw/eSEkp7nxNEleu346dAX0txj2pUSjIGn5YcOvQocJxc4zSYsEGugqRPPiZjfNgp2nMeK0PxdFoQzPTIoTkrb97D3DYt5LqOP1ANXB4P8TlEfHtOcTEs9IV5edYGBtBhMuEWuh4tXV1hqquLsx8+CDw8GgwGqllawi10PTpUrQptTU1ciI3Fgd590NRZetHQwZ3+waFLQg+mnaM5Lp58hslzu1TAuyTD/ahwV//zgHkS7YpZ8RLPyQMzvVayjdSAxw/j4dfUA60mbJZbzlqU9ACAn/MHbH5/HxvfERu33avUxqRHp3A7PR7ves8Bi8tBq8gteNCVyCHyOrkCL3vOhJ6m9HvQyzRy6FjjKqp9pgCQXXSBdNykymeoo0bOqKcbca/NKgx/HIp9fmJSzTS5PHRtX1PJm1KKLsq1tGoqZH8j9jPaViNHXSy8dBNLO7VRaBxJCP8cinc/XmNmtYVwMVBPLtUfSAeDx6tA+TE1Yd3TB5jh2+yXz3v3SgxWzjqOKzFEHsvp/Q9x/shj7L38F3g8Hro2WIwF6wfCz19yUvSdF5/Q0ltxhRBZ/Q5eeY4hAQ0knlcW/p3XwNLcEKcOkPNJREmPKB5824dmVsOxOa4PJnlKlto88mU6Brqsx4aPXTHN64JgvKzSzzDXcQKTUXGiAuuXX8CV84Qr2NBIF6dvyk8G98S1wEjPe7INfxH8T2/H3V7UhfPlL3Ho6OJJ00M6ODweNKV4FY7GxWCAJ72Hs8v5/bjYbRjtuSoRZE/j5xEzBAXYKhPovD6yYKGnDyMdHeSXlSKXhjhJw7JWbTG4tmyZ0FH/HMfLT8TumDTy02PRHiRnCfMexW0lEZ9HX5LRxEX6wvkP/t24dTkGBT9K0H0AoaZ2/vhTbFkdCe7L9xRbaTk+6kRC7iJkFJA3gRTxTqjTs6HIWDMnH8TaTUMAAAu2XUKrBlXRpoHk+620sdtf3oprHccDAOqeXoPXvYjnUdXjxDqjR5XaSCjIQUwu4Rn51E+yCtmTr7XB4QoVI9UlW63K5yytb5tb87HRZxxqmih/7xH19ujrdYGFufTQTjqkptcAVyR3SZQ8zTx3BTdiP+PlrIlIzPmOmLQMdK9dHe3D92B9z05wMTfDmpv3UcJi4XVqOq5NIJdSYfPYYDLIPoW1sStQxinFghpkoaWg6KHY7L2HYq8oROsb/oFsVL6VCA3SC4UqGVW3C/MGHqYko5hFTWp7mJKMbieJQmzJ+T/gslVykUY6bFsdCQDwD6gDnybC0KVew5pi7+W/cP38S3Ss+zcuRi/B22h6t2Gj0T/jcQ/cBAAErSEeLHdfUnNOAKBhIPG+0nPyUVrOFvTzH7+JdL60nI1veZLzf1RBWjqxgBInPeL4wUrHmzw+CSJ48yTPk7iXtRscCUmGBlpErsE0L/JOkqm26iFFsjB9QVdce7oQ154ulEp6OLxyyj++5Pa+NRcr9Bo9Dgi/o63P7kSfy4fAA3Au4T2WPbsFl32rBedDnt+m9F/65Cbyy8uQXJCHGgc2AACm3iWuuYQt/JvsfvccAHA+gfBUsrkcylj55dJzoPhjKILKSHoAKJXTk1NSjC953xUmPQDkIj0AsPsvYTE+SQVMvceHSiU90rDzseJ/wz/4d6F1xzo4czgKHXwWoYPPIhzf+wBXo5dg8qZRuM49QfonD+ov2oQa80MF/0TR4R/62nLqBA/Ue9WvQlmp8B7q5WINJ2vJUnKKkAYtDbK4w6d+C7C2UXeM9WqMT/0WSCU9Sd9Xk0gPU0M9wiyF5YrnpfDBliGEcLN1iETSQxfWNuyg9LpFenrd5L84EXClXOfa7gE4MJSor+RqIfw7F5SVw0RXF4Y62gK7L7lUsa0J0aNIx2OfD0d8QSySi5MEogcAEBq3EgAw6cVISsH3WTGTMCuGKkO+7P08TH05GolFxDryU2EcFrwlnmFB0UNpC8f/ARWVczUiBS2cXASvx145i5q7qHHtTR2d4WZKfGFbHd6Fu4NHyz3+zQuv8F2KsAAAFOYLFzxVq9PnKnC5BCGYM5Rwh3pVscbeS0/B5nDwIEbyjTD81EPoajMF/YrLWNh76Skm9iE8XrraTFiZGsr9fuQBP59o4Ogd2CZHsdecsq+oauSHi6krRVp5aGE9Cl8KhQuqApYw8TAunwi5SikmbqpexkSIwq7P5N0SdeJpZopC9vviJYsQZKcLb3DpSdngO0pfPRCq6+Vk/ED5zwekqE1XF+kL0sgvH7HQtw0uJREyrQk/cvE8KwVjb53C1PsXsPu9sD6Gjb4R5jeghnfM920FY20drHl+D0WscoTHPEY1MyJfx2t/KK4mxYPN/T1JhZPqSpYaF0WAOZGbcOfUU0Hb3dPEe5/zs2hxgPkYLOgbhuhb7zCp1TIAQH/P6fjyPhVjGy8Cm8UR2K0cvQM/smVLi1aEoIE65hElMuLkx3+6UNrcwtiAQnpuf0qAx0qij++GbfBYGUr69yBR8TjvP/j3Ye/5abgavQRXo5fg4CUiREuZHB/vxZtQRiPSwcfX3DxwuFy8/54JAHj/PVPwT114nCxeq6viAmfbNSGrlX54R3hf20/ZiiEBDeDpTB8uHZ1KDh+1MuhJseF7ewDgeQ/hPYFPchgAAhxl1yVLzSfnhvk6iSfZKwcNFaIvnn5Vr8DUs6/Sc0K4nF9Xp9HBxBhOZtJzM8Xx5gdRy2pHg32UXKBgz7kAiDxmUW/NhbRTWFNnM9bU2UwRi/q7xgqE1d+FmJ+CClUNPbG81j+041QWPE6XXmuw6tpfL4JU6XN8AOCf1sJEyYhOvQSv342WrKe/oS1RODKsbWesffIAm9vJF9fcpms9tOlaD/l5xej3s3JzQJ0FgnA3Pi6/XoYuPotw9M5c2nEGd/BB2LG7+JCUhZbeVXHi5iuM7NIINVxsYWdpjMCQI7C3NMHycZ3wMIao0/L841csG9sRveZEwNrcCC29q+KfKd0Rl/wNO89HYUQnX/SaE4FyNgcD2taX6/3IA3nygETD3NwMifo+XRxE3zvxEHI3Eir4GGkJHw78/o76tX/2JSROJ3gcVe6iReC+dx0+jZgBBogQq6RA4v0ci4uBr40jxT7uezacjEygx9RCUkEenI1MwQAQ6Emtcs9v09XXEbQZGOuB8TM8rF4zkXAHkeewqI23lFBIAJgbdQUxA6eh+qH16FSlGu73DoKToQnKOGz4HNuMt4OmCWwziwvQ78phHA8gKyvtff8CoS8f4mavUejuXgM3v35GUn4eJtTxg4WuPo7EvkYbJ3cE1myAdS/u41lmKrq5VYeOJhM9Lh5EDXNrLPVri0tfYlFQXobBXvXELxP9Lx3B+9wsTKvfFE8zU5BbWozH6cnws5MetjDTR75ckinrhyDAfAxWn5NOEJafIBJv5/chPFs/sgsQ1GwxAGBwzZk4FkfcSOfuGivXvABBSvJKS+G9Y4vcfRQZW1m82BosID3e40NxetFw9FoifIAuHd4BXfyoYh6tqrohfm4wmmzagcjRQymhbn/w/4EOPosAAEPGtsTQca3QpfEyXIz6G2XFZehiOERgJ83rc/tjAkpZbJKAgbjHh6mpgaE7j+PwOCIftoaZ/PLEj5Lc5Aql4vHIxIvIO6kYXH+0AJNHR+Dj+zT07OcrEDuoYmuOhiOJ+4vGz8KuT3YTn0th+VuUsYWbbe4WK2Fj2L9Crk/dYgai0NeqJtuIBi9SWyo9J9/bI+71+ThvGp25AN9/LICh4SipNuIQF0awsjhMsRGV1+5emyChrTyIzzz4zCWE9iQEKOIWUDc1bXRtBa83xa+Hu6EwashKR3Z+cVd7yTXBpr4cjbD6u9DdQXqtoc0fVVOSVRWTvG4BAFIKfsDPzkmG9a/Hv4L40CEx7zsWP7yFfZ2lF45b8vA2engoXtXd2FSfQnb46DmEEE24GL1EYv9p/cn6+Q93kFVSIuYL1cma1nHFswhhwuTpVYGC1y3quaNFPXeM7uZHOff/APe96xDVLwjW+pK9XF5mVniSngwfGwe4mciW7213JgIaDAYSR85EemE+0gvzZS7eJ4YIbzTGZga0NhY2JrQ2S/ZJT2aPGUjc3D8MJr4DTobEODqaTBLpAUCb3wMAJzsLiVA756po5yzMD3sxiOwyn+HdnHR8totwAdTNjfxbEc3vOdaJrKj3qF8Q7bUoi04j/NFphD+OhV5C3eYEWcz7Rkirv42SnrB7JVfxOG9xmOrqImHKX9j2/CnWPLqv8ng3ho6Em5nqctKi5EeU9NwPnQgDXem7s3Nb/xEwqEi8TnaCuUFfOFlU/K7lyaNP8Ck+A3P+7i7bGMDpQ1G4/GwRNDQ0cGA7ER7LKifIQ1/b0QKyU1wgPWRz0dkbMueq42iHmBTllZ9kkR/xhT5TQ7Gdd2WwaRf1WbtznmQiE5NODrv6VaSnoWPFh60WlEXDSEeyN0c810hR8OWspRUrFYIsAi+PKpuorTh0deUTyJjYnMiV45MeScgszSAdz/YShivms2RHIARFD0WAbVdKUfZtPgdQzi1HUPRQ1DKpi0lVVZeYrmjoa/36gvDyoNIQn2I2C/pM+RWUXE3NZJIeAHg2fLxMmz+ovGjj5I4Jt88LFvZ+x7bicX/ib+q+dx0+j5iBAx36oe3p3ZQF/rrmnQQ2/GT7pMBZeDloMj79IFSWIr/EIjIxltT3wKcOYHGL4W7cHn5W06CjafQr3up/Fgk/cuUipAHmY6BvpIfighL0DyYeLlvnHsW2ecfQc7xQfrS7w0SUlZRj97MQAMD2R0sEYXI7nyyDk4ctdXAFENTAF0ENCK/m0ru3sfe1/CEky1u3w6BaisndywNR8gMAO4L7yiQ9ANC1pnRv4x+oBnuzhUj7vhQ/F0NVAAAgAElEQVS5RSegqWGMWo7qL9g7YsBWpKYIC3WKEp92zYjfwPUH8yn9dm+8jl6D6Wvo1G1F1KW5EnELjbs1BKTc4spYkkPc+IjPzIazueI5JtaGvZFVSCgSPkpyg4F2DbhbrIShdm2UczIQlx2M/NInlH6+TvLVLaEHF/ll1N/0j9IoGOn4KBXqJU5GqlltQU7xZYXHsdCXLgP+PIW8GDbS8UZ+GfXzUXUua8M+yCoU5te8yegLpoYpJZwuOW8tUn5sVWp+cbT1lK9enZNDGoXAfE21A4NhAFOT+dDT7QQGgwkO5xtKSi+jsGgvOBJC4tQl0ywOfi6PjgZZ/ruMW0pnTkEPh3607doa2tjmc6DS5/JU2UUtZ5E0eiatrZmeHqKSk9FYhkqlOlGpVN1up37GyFsnsK9NP/jbKyfr9/h+HG5dfYOXzxKR/6MEBgY6qFbDAd6+rug7lF7eWt1I/ZqLbeuv4nN8JvJyC+Hibo22Heug1yD5ch0qCgX5JViz6CzexXxFcVEZ3Dxt0aylFwYFNpfd+f8MV1KmIsAxDHvjW2GEB1VMQBlE3YvFnevv8OZlMnK+5cPAUBdeNR3QoHFVdOhaDwaGOrIHURLPHn3C3m23kZ76HTq6WqhazQ4du9dDExlheMpCVNXN3tAYUVK8QzFPExAy9RA6D/TDy0efEHp0POaPikDP4U3RoEU13L/yBu9fJmHc3C4IMB+jFu+OMsgvLYWxrvBB9jHzG7xsVJNGVxR+Uzah/OdCVBExgz+oeLA4WXifKtwVr+X4DpoqFtjkE5u1YYNRz8cF7ZqFkEjOw/uxWDz3JC3x+ZFXjFuXY9BzoB8ObL+NslIWHtz6gL3nJFeOp0NmfiFard5JCXWTdLzm9W1kFBM729VMrTBOpICpuKpbI6cYvMnorZCstSLSytKKaSoCc/128LKSXG9JXfPICllT1zwVMZe2pjUaOD7G85QmKOcIvR7qDMMTBZ33RhFUFOkBgJffo2GubY4qBq6k9oVv52BprVWCYzo1tskvA8HiCsU0+OdFyc7MagtJIXSb4tfiXX6MwF7eUDdNBhMO+vVgr18Xj7/tlt1BCga67oaFDvn9zrp/Be9zCNJ5sQe9Aqy0HJ9PM+Uv3KwIKhXxORz3CvOeXEH84JnwOLQWX4bOkavfsB4bkZFGVdeQhoZNqiJkA30FamVQVsZG1+YrZBsCqOJmhZ1HVfdEtfclSyP+taAbOnSj5maI20nDhfvzoKND7wgsKixDz9arSW0mpvo4cU11l+unj+mYMIy8oLV3NMPe05Ml9BDi3PFn2LJO/t21xWv7SV3ws3mlYDJ0ERHXDEOqXoG2hvJiEl2arUB5uewdU1F4N3LDqk1DZBvKwJmjT7B1vXyVqWcu6o52neVTHJMH4nLW/LwrcWSmfsfUflsQvLw3zh+Mwusnn3HxbQgWBe3Dkm3UmkK/k/iIo9rSUMQuVJ58tJsteSElCj0dbVS1t4C7nQXquNlh2aEbyP5RBAtjfVr766vJ4ZA11mwEi0NVxIqf+4c4VQRScuchp1C4mKnrnARldYTaNQvBuk1DULd+FcGxOMmha+Nj1ri9eP2cyCGt7+uGVVuJ31Q7DXKOgCxlN35Oz8o+HdC9fg0B0Qk+EomrbwmBF2kFTvkQJz5e1jthrtcGOcWXEPuNqmIlDkUX0X+Ij/JzAUBUcjXwJCi1isLDch2sDIj862JWPF6ldVBoHgC48iEeU05T1VOlhb9l5waipEQxz5qTQxoqUhjj3wY2twzb4oTePx1NI4zxOCezXxmnADvjhd7nRpYj0dBScU9UfplkFVljnYrZDK40xKeIVQ4DkXhALo8ns2q5Igt6abj2dKHSfTkcLjo2ps8FkgUDQx2cuTVb6bnF37+LuzV2HBHurAf4LROoy8kLWZ8F3WeuyuenjnHVTXxEUcr5AV1NxeLJXzxJwJzJBxXqQ4fzd+dCV0/xApqdm4WAVa6c9Ovitf3RxF+55FZRJPzIRatTuwTH5rp6eDmISmI7Vp+LGav7oU23+ujjuwQr94yGR00HicRHXsx63ReNLNqit6PsYqGnX79Dr7o1seraPcxp3wKfvuWgqpUFAGDxpVtY3Il+90yU+JSy2SgqK4eFgT5qhWzE2/lTZBIjSTLVqkLUEzQ78hrOvnmP2DnTUH/9FrycPhEAUd/nD/FRHz6mtUAZmyAYXnZ3oKMlDNt5neyEKpbhMNXvqvC44qRGUeKjTvTbehhvU6gqbfWc7QSiBnx4HlsFDo9QkRQtYCpOfOyNR8HFjHztmQWH8fXHZrC5udDT8kR16x3Q1lQtfPW/goi4ZrQiPPTgoZSTB11NsvS2rDHozrO5P5CYuwzfS26DBxZ0mc5wNp0BM72WCr4DyeDn+PiFbsPj4CCUsFi4HZ+ATjVUfx79AT0SC6MQmUL8/nQ1jTBaDsIjDi6PjfBYonC8JkMb46tdEZw7EfcWfT1rqedi1YhKk+MjSnpcDqyS6e1RF+lRBdFPPmPu5ENK9y8qLEN736VqIQ4A8OWzMI51yazjCpMeZRERfguBE36vikhF4fDnzgo8aIhwtkUzjqllbmVIT8/Wq5UmPQCweOYxVKvpgE17FFPKEYd4Tk9uKX0C9eUPQkn0k08XCV6rQnoAYE1dYgf7Yto+PMi+hKW19kFbLN6aj151iUreM9s2Q3ZRMapaWaBWyEZ0r1Md3wrlS9jdExWNVz+Tu5u6VZ7CoJfex2JH3x4AADsjYSJHaHfpCbp/IB9ivroJdsQlhbZZG49Hck6wUsQHANhsLphMeo/Rkf0PJfbr4LMIV8UEeOjatkyNwMQw2aI5x8cLIyQ4XB40NSRvTMb1n4MD8dHo4SJ90cPllVPabIwGwcZI/miMz9m56LhtH63CVmWAPOuZigGDQnqUBVPDBB6WitVDvJuWQJuyUJReRfDawI4qq1/PgQhh09PSwpwL12QSn6+xaRhVewaulVPV2RTBgWWnMPRv2Xnj8uBs6ilcSj8PACQZ61d50ahnql7Jb1XAJz0AlCI9AKDBYKKueW+8zj0FDq8chexvMGQSIeAz7l3GpldRAIB7/caofsFqQqUgPu4HV8s2EsHmtdJ397W0NdGwcVUwmZrISMtD3Ic0VS6PFm9fJUslPUymBuo1cIWevjaePIiXGu40f9phtYbdXb3wCg/vfFTbeKII3TkSwWPIxeqO7n2gduKjqSl/aEjnXj4wNdPHu9df8fZ1Mj7FZsjuRIPIr+PR2WkrDn3urFT/iC03cXSf5IWIImjTsbbCfbr5r0RpieSwBBs7E7h72qGwoAQxLyTXcYl9lwoulyeQa1UWSYGzSCFvVSLWYGXTDhhUTX0hdbLAZGhDT9MQRewCLPgwVECIxLH/yUsMa1Qfux4+x5z2LdCiqgtCurZDi1D5wupG+PngY0YW6jvJX5CX75kpS3eDjp3scJDyLH9oW98FeCUoy/SDju1rmX1cLczw/Gsq/N1d0LKqMP66voNq8fF/QIDHY6OO8xcwoCnRRkPDCLpa8iVu06Fjy5USPToRO+5I7Hc1egkCGizGleeLAZBJT9xzoRS0PKRHHNJIDx+hb+5iqEfFL/LcLc1/G+n5VaTmeGJfGGvZC4R2eODiYnIQvpW+F2zMRcQ1gwHTGv3dTgMAHmeFoZZZPxhq2QnOM0RCLiPimsFatxa4YKGb824cT+wLXU1jipjPmcS3AIAuVaqDxeUgMukjHmUmQZ+phRDfALzJSUdtCzs0ObMFLe3dsKIRWTSBB+BMwhucSIjBkbaDSee47ARoMMnkaHOfrqgWEgpHUxP0rEOV6heHU7WKL4KuCESLlIoj/NNGSj2f/wKaW0/E61xCpGTvp/4COWtJggbi2PH0GdbcJZRUP82cjoKyMsRkZKJplYrZRKwUxOdpn8mw0BXGq7scWCXFGjh/4hmlLfLBfGhpS374iCLmRRJmBBFfPmW9LdPH7qW0WVgZ4Uik9Bvw6cOPsW3DNVLbs0efMHP8fqzdSp/8pQjEw7509bRw/i59rSE+eDygd9s1qONdRaodANSsq35Ndjrv3eUoyRWrxcFkasC/XU34t6tJOZeZnoeh3TfKNU5nJ0KdZrB7pKDtQrJ8tWBG9NqEtBT6atDGJno4eV32DYDN4mBItzDk5hRi9hJq4TtpuHDyOS3pkef7TRcaF+C3DFefLISMaFOZSAqcBe/Dm5FTWgwAmPvwKuY+JPKOAmv6YIFva2iqOgkNVn6YgLnVwxFgNxABdoQMtyTSAwDDGhF1sea0J+Sfw/sT0rT3giXvUomGselpMSmkh3+eWxoJ8LhgaHmCx04EGHrQ0PEXtAMAj5MJBkMPPM7POiCaVmB/nwxNgxHQ0A0AeGXgcX4WgmMIa/KUZ/pA03AiNA3oF6/nA4fAY2Uo/mrZFLNaNYfHylBoMBjg8nh/Qt3UgLrOyTJtbIwnw8ZYdq4iHa4/mI92zUIEIgcASK/5NpJw5flidPBZBD19bZKnx97dFoZmBmCVsRB1/jkad2ug1PVJw4teiiUmBx07h1vxwg0AUTKz8vpdXHwXi9OjBsHGSJhzWXf1ZpSwWBR7z+WhiFsQjAPPXiHs7iMcGtYP1awtBeePvojByut3UfJTKMTGyBABzdwx27slqh5cA3NdfbzoOwUsLgd7Pj7H2BqNcDctAX42zvhWUgRHQ2r488hbJ7CndV94HV6Hj4NmqJUUmWq7oL3DWkTEEYXM98QJZeqTix7iZupcSmSCn/VUFLIIL/SHvDMkgsRHVulbiXPwMf3RBSQOJtYQ9U5swLv+fyHkxU10rkKUPmD/vIc97DmRNnOm++U9GF+zMYZ5UkmwKOnh5/IwNTQQK5esNT066AzG1bJD6G4eiHO5EZjgOw/hT1egvfYgXCs/jD0Lj2Hk0v7oZDAUl4oO4MT6izC2kCxr+C2nEFYW5Dzfa3feo31LyaSMT26kkaBfBXZGVTBtP1HaX+YeF7yubdajQuauuS8MDW0d8SE3C08G0ue1V127HmZ6evg0c7pA6MBIRwfDj5+sMHGDSkF8REkPAKk3i/B1VyhtVx//DYYCu9N1vKuoFF5Gt1Cf8FcAevT3ldm31yA/tAqojf4B/5DaX0d/Ufp6RCFKek5cmwETU/oEaFEwGMDpm7KLmPLRo58vzh5/SmqLfZeKajUd5L/Qfwm6Ou+Qy04S6VGEPDC1NHH0snI/9E1rLlHa5P2ORz6YjxG9NyPtay6pvUMjchimuGCBqoh4F42Id9FqGUtcPGFu9XC1jKsq2PnLwTQmSDzfs1OW7gZNg0BBO/KmgvV9DLQtz4OhIXyYauj1BCtvBnRsAwAGfZKnts0TlGd3k0h8ALKIwXT/plh/9yFWdGqnhnf3B78C1x/Mx7s3KZg2nrxT3LCRO1b8M4Biv00035HBwJR5XbFxxQVBe9CMjgjymYmDCeHoazsau97Kl2s2KuIUoj5TiV5zTxdsH07eqHE/ugK9XGujg2M1tHXwpPQRR89dh7BzYE9YGuij47Z9uBwkXDB6Lg/FFP/GeDhtLDyXh2JcU1/81aopAOD17EkCG3HUXLkRoT07ISp4HGqu3IjH04Ngrq8HHoCDz1/j9ezJyCooxJRTkTg6oj94ACbfO4tOVbxwKYmImJj/5CrOJLxDYPWGAIjaanSkByBUaUU3bSfWopcSVwZ8AiMKUaJjpC3d62GkRc2REidKdHMAwKpGnXA28S3qWzogus9UnEyIQVNbF0ys2QT7Yp9jX1w0bnUdhwYnwxDgXA0hvgFIKfqB+B/Z8LNxxrmOI3H882tsf/8YHZ29oG/9AMXf2kHfSj1qqeJYGUmsHyPeEWushDfEd3bdjb8BAEdWncORVURY1/6lJzFsYR8ARKibKLJzC2Fpbois7HxYWRji0KknGNy7Ecnmxr0PaNuCXPvOQtsSqoKd5Qem9WOVx5GGt9/PC17b6sn2rCmDd8OnYtb9K9jbQbqY17NJv7bsjHJSMxWAne+fCm4ava8ckGgnvuAGoBDpUQaj/YSLP7pddUsrI7lIDx9m5vQFMLu3lO7pUgT+7WpSSE/wo/MSrOU7z8eEGQGUtskjlZNC3LmJWhxv5abBNJa/DrllQmnVm2nSvWUAEP4PlYwDQPiBsSp7TORB3/bU2GtFiCwA7D0lW1HpD4Dj795g49MohNy/g10vnuNOUqJUe6bxAnBLr4JTuAXaVjfALb0KLbNtpHYA0LY8D04x4ZFi568Aj/UB7PwQMI1/3nu4P4SDcvMAELusrO+TocGUX5J8fBNfxM8NRt+6lS/h9L+Ed6neah2vZm1HXH8wn/SPjvQAgI29qfCfnQnKy1gI+itA0AYAxubEDvfZ7/tg6SC7xpbv0i20pAcA7sd9Eai+8cEXNJCH9ADAu4wsWBoQz6vLQcOx5wl5Q2RSc6IURNyCYGx/SF0D0MHGyBDtvapCS1MT3Wp5YdLJCwCA8PtPcHEsoT5lbWSIFylEKDwDwMWkj/inSWeMr+mHda/uYU3jTrjebbRc8wHEpi1/4zYySX3h5mxuCa6kTIPRz7C1QM/7OJs0Agc/Ec/iPi5HERHXDCe/CL8Tj7NC8SJnF97nnYKjQWNExDXD3nhhYfWIuGa4mjJd4OFhc0twIXmsYA4++letix6utVDFyAy6mkz0cauDLc17wt7AGMOrNcCtroSATHSfqQjxJa7H0cAEo6v7QkeTCQaA/u51BXYMTScY2H4EQ5M8j2cI+TuUnl+AJVduKfxZRe68CQC4uINYW1zI24OZ7Zajzk+CcqnoAK6VH8a18sNo1LE+JOl7WZoTXh5+2P3g3o3w+Dk5JDkzK5/SL6c8W+Fr/h0oYAuFSgpZ3ypkjvDXT3A6/j3GXD9TIeMri0rh8QGA++nCBYSkHRVlsH/VOZSXsPDs5ltsf7AYANDVfgIGzeiCgdM74eKeu9DR1UKDNrXw/OZbtBvYBD2cJ0NbTwvHY9fj6iFyzkY3/5WUOQ7LCG+jw7WnCymeo5JiaqKnMqhVzxnzQ4gkverH1uBDf2IRfO7LW4Q2IVeXdju8AgmD5kk8LwnmlobIzS5U+VpPHHhEafNppHw8PAC0PhKBWwMVj1vnw1hLGM6XV/5Fpv3ZY9QH8a7jE+DsovrOjzz4kVdMOm7U1AOGRvSJ/NJgY2eKzHSyLPy+7XcwfFxLVS7vl+NM6i50tSeHGDAZiglFsLlceG3ZAK4SopdVzc1xbchIwbGGbgcAhLwrQyS0g9+uaUgorWnqExLDTGPi96hjGyMcVMNEmAekYQod2zcAAC0z6cUDPVYSi4k/YW2/FmxOxSwk5EHPQbI9DeHP5c+r3f/oBQrLyqXKVdeYH4r9j15gWBOC8LWJ3AZ9phbcj64gqbpJws4BPdAufA+m+TdB8JlLpLC1HrWrS+kpGXyvEABYGhrgQybxN5nYvBE8l4citGcnhN55hKPD+wvs+KRltndLQZuLESEQQJeoLxqdIh6pcqfHONp2ZdDP7ZRYCwM9quwltVBD3YKlnhc/ps7xe2FnbITjr95iUYDs/GFRYYO/j00DAAxfRNxPtXS0sPa6MHSeqSVMiajWULjWkCRs4FWV8JYVl5TD3o7YOOCHuQ3u04i2z7SXE7ChPjnqQJ6wN07ezxpbvALBa03TMKKJkwLOt5aApgPASQVDrzs0Tf4hnWMwq4HHjgXTNhagyTtkZ1SFhsFIaBjNRxUDXyQWEsIDUd92wsdioMzrUxQT6jbChLr0n5Eo8kpLYSpSI+9YzBu1X4soKg3x2d+mP2Y8isTej9EIayZ58W1hZYScbwVyjztsTneMa7aY1HYhLRyBDRdg4PRO6DLSH33cp+Hx1Rj8vZeQgu4zqb3AtsPgpjixSb5aKJUF63eMELz+0H8WmpzdhEc9Jgvib2scW4P3/akeAUWcE0cvTacQt0GdQxUigd8yqbsl/DpEt/7H3lmHRbG2YfzeXboRJVRCQATsDsRusVtMVI6NitgdxxYRW4/dHdjdiYot0qiUdLP1/TFuzM7MNso5n7/r2ouZd94J2GV27vd9nvuJj0EbR+KLZvXT+9BlszG1oRfyuVwY6+qiwd4teDFiPACg/7mjqG5ljYXNtWOwcCy2F4r5xGdMkaPb6SP0VbN/legZ0TuU0rY0WL0b2N7TEynW7If+ufevEz49KvqBzVJ/MttjcwiK+arVXpImKiMDzhvXoZaNLc4OUG/2cnvYY/zlo3mozJfZU+F37LRYAJ3z84WnjbXGx/1/JiJB+3mOpUXH+gtJ67KObsqw4Zpiw5bWHi4IvvpQLHxudmUuWExHS9cqeBSbgK7Vq6FrdbKL150o+bOq6kJ3rj+UHYLvPIJ/U+3nnqmLkaEeHJSYHd3RYB/8XwwXCx1pwaPI2EAkcnipTcTLIvhprUi5OrxkV+Cn8KHbJpvXQ4geP7BNiYGIZtZjxcJHU47EKj8rKsv9sWPQIFQiEkV5Pq8DSi8KpcwInw4XdqGvS02UCHjY8eEp/D3pVeLhsKno2Jj8wN2h0RJs2T8Gru70TkWimR5pdj+XPOCdjN5A2jZkBtl2dNcT4nx0oWgTgzpT2jRB01wZa1vqbNmjnkRibfTPmR1p0SOa7ZHeri4/VBCkAODbbQOlLXAeIXqL+TxcjP6Mri7VsP3VMwS3JZzWJl2/gAEeNTGhfhOcjvyA3m6eaFZR4vxx8tM7yjFVxddF+ZpA24KpolgVYwZFRMelwcWpAuN2ptwidVDkpLe1TQ+528sK0qInOu89XEyophd0DD97CvcT4rR2HW9SkuG8cR12deuFNlVUKzy4/eITbL/4BM83B4DDVk7EieoCSdfxAYDdA3qLlyeeDsPVz0Qo559ZIPWp7ZAod/uvFEdMdXyWzzyulJ3123sfULMFc4x/p5puOPvyg9xryC0sQpfaZBHR4dJ2ROekKzXjk11UhD1PX2LP05fQ43AQMWuS2PQkq7AIofceY1KLpnBbFozB9bXjCinKC1rbszO616APFy3OngVewRHabXqms6BronpuQknOcnDzqbmjhlZnwNZTPkRSZAutYzQY+uaSSBRu/k6U5FBrC+qbr4KOETk8UshPREGqxMyAzl5a0fkBwLD8WbB161L6cPN3oCRnOaWd7nyRc6fCY0UI+AIijLd/3ZpY1qWdwuvgFV1CcSb9+6Bj4AN9yxCo8qhbmNYKAh5VbKvyt/klzm1sK6W78lLrgWN1BixdiVuspR75HrXpUxv85XYJugxlH5jY9Ik84GymawfHXWso/Zgc3uxMTUvNxICJMiN8LnQZgV5XDohvdkzChylnYvywnbCwNMbxq4GldYm0oWjd+zVU+3jmlkbIziSHKV0Li9BI+GjTFlsRLBbhCFcadHaWxIZHj5W8p7u79Kb0ndKwmXi5r3sN9HXXLH9BFPPs5/YAL35sQ4Pyqo1eqmLFrYiTYeGYOZGaU/U76OKk+uhox7tTcLUlVeCWNteTj6OCQSXUsfDC3x/HYY6H/JAwl43rUFpVr0ZfOINGlSrjaJ8BijsDiE5KFy8rK3qkycwrhKWJIe22Tb19kFlYiA7b96p83D8Q6OlUVtiHzVJsKqMNeFzmml0vn0YzbpOmRnP5oWR/9+moUPi8iPuG/WP6k9qqmJbDtS6KCwgDQMO1W/FhTgB02GwUcnnwWL5BHO4WOW8qVt24B68NO3B70ihUMpfUSpI2NXBbFgxDXV2x4QETPXcdwvGRA8X1YtyWBcPaxBhNnCQPggWpjSDkU4u1SlOSuxIlucRgqDIPxUJBFgpSmEVbYXovpY8lDb/oCvBT+EiLEVmKs2dShA+Lox2BTid61OHj7ACl+wp4kShMk2/SwisKAy8pDIYVroOtIz/frDgrELzCk4zbRX9bVd+fUkNIjZhhglPuCPg/utK6u0mzPZKo7yayo5bHy/SjeJRGFfDDXA4Bxa8wzFM7n4nSoMwIn+mPLuJS15GKO4IYUZcNyQGArMx8cfiVtoqCliZW5U0pwuflM8X1POTh6Mw8O6Btzt+bg27ef5PaNq68iMmz1KuDU8W1bITg+Lk9EIufd5lHVRY+dHj3XIP7Z4PQqs86zJzQEZ3b1MDBU08xpE9j8TbZn/9vHEu4gQEO7RS2KcOzjFuY67kNABSKHueN6+Ru1wbPvn2F7+kTONS7n8K+h26+1OhcOy89wYz+rSnt86/cxNFXRN7QgDqq14n6A4FHRcXhIRbG6hUrVZXYWOZcolXbRiD6czJcqhE5CpEfvosHZdqzJZ9DO2cb7I/aRNr3W6bkocpQTwcvF02C59xgVLWxwuR2XnC3q4Dk7FxMP34JKdl5aO1BzssU5fakFubB2pBsBSxLVmERAMLGGCCs4WWZ2a4F2jk4k0QPABzp3w/13ahCVLauz6x2LTCrHWEB/SE5VSx6AKBnLU/cjIwWCx9u/j6Fokcag3L7FfbhFYWhOHOCUsfLT3JU6eFaKMgQ76cObI4jBPzSephX3d3n2Ku3sDI2Qjs35lzfwh9dIeAqH92hSPTkJzkDUK7wd0FydRjZvlf63GohSFfcR8hcs08Wlk416NhEUELgJrrfoszYANRZHGXpXGkRAJRp0QOUIeET6q18GA2Hw8aBcwEY2iOEsY90/knYgznQ01PuV913JxxVbMqhhUcVDA09hgOT5I/S0llba8I3GUvh38naPTcxeUhL6NF8EQGAvj61Pex0uFLCh+7vtv2w5gJDG4hEz6m4wRhR9Y5WjlnNxQbBO25g0/KBGDfrMDq3qYHdRx6iWKqwrTLxw8qg7c+kpnS/PwMCCLCt/gxUNiLEbce7RALq3sbzYWdghXHha5BVkos7aa8QWm8a4vOTsfbzYXHb1vpB4v302LrY0XAW7AyIqf6bKS+w+tNB7Go4G/ZGNpgRQTzUiX4CzDV8plyl2oBLs6dHH7R0dFL6d5118xqOv6dPzHz8NQGFPC4MdeQbLdZCgkIAACAASURBVNyJIEbqvWtUkdtPFu8aVXD/XSyuh0eKhU/d9ZuRV0zMVG/q7YOlndqqdMw/qId9OdWq3IuQrdGjCa7udsj4kYue3stRWFCCU3dm49IzIufnuoC5phUAtF9L79L5JSUdkw5R3T9vfyTPLonC22RFj3O5xXAuR59nNGDvUZgZGOBuVCyaVSHClwVCIdgsFh6+jRUbjVx8/BEONhao6WyHgiLis/02Jgk1nZUryutYzgK1V4WipWsV3PkSiyIejySUSnIkg6bGdrFgMr8VCtJRkFIfHP2WtNtFFGeOB69IUhvO2C4OdIKgIKUBhAJCyKoqfkSiR898KXSN6OsBFv6gjxwwtL4n3l/Z80qLLD2z+Yz9dI3HQNeYXAuNSaAN2HsUXIEAp/2IqBW35cH4NGcK2DJhPrL7s9hmMLKhv+cKeF9QmCZ/4Kw4czykRQ/T7y86r1CYJ/fv5P9iuBZC3YREDg8gFio6tlHgJVcFfsYmEAYGkNrmSlqnwDIW95MVP7uj+qCAp1nYvDKzRHS4rllPG+rG1K4Nyozw2fnhGZaH30Lc0Fnoc+UATnUaKre/jZ05rj1bQFt8URaf5sSsxKkbQTA1ow8BEbHt+lM8Xk4kzX/LyJbb97/O5CHyb+gAMH9lPyydRf4SjYtOhZNL2Zi9UQdFhgbqMNW/HcbOPISp/u2g83PUtXH9Khg1yAt7j1Gd7UTkacnp73dy3puo/yMKe+v1YJY4/E3UtrV+EGl2x8WkEqWNbj8AaFa+JimcTl6hUsq1ff5I2x4zWb2Q2ZVtO2Bl2w4Yc+EsbsZSQ42qb9mo8NjFP4sq6is5WCPC1Iio9ZOdXyQ5Fo+PTzOVzxP6w+9n9sKeqOpGrbtCR+TnJKxcco5xe7nypjh7n7nAKRPyHNxKA9kZGhFsFgs8vgBeNavg/hsiGqJrUw80HhuCp9uUD4uS5vp45sgSXqFE1HEMOkJexQ8W2+qniJEPWfQwiwojmxcyD/U8qPKIpmc6nVH0AIBhefqyC5qia6x+Yrs0r74liYuYAkTOT6vQXbgzifn4+hYboGPIXOybrVNVoZBT9v0xtovX6P1RBaaQNB3bL7Tt8veJUtjPz/UUHqftQnj6Yco2RbDAxgR3almSskyZ+Tbc+EbiHJOYp7zguPhgLsnFTB592q1Bh0ZLkJmRz9jn8fLxqBkYjJqBwbi10F/p6yhrNB28Tu7PwNWnAQDDZu8Xt2flFqLX5J2Mx5yy8hSy8wqxatd1cZt3G2p8uP+gbXKv7cRBaqjImVsz5e7zK/mQdRK7I5tTKlhrQvVqFeHduCoAYKIfMRpvW8EMC9ecl1vrx8LMEB0HMc9s/hsp4Beh36O56PdoLsx06WtaqbKfIYda3JMrKMaMiH7iFx1MIW7qih5pdnbriS+T6Eerzn6iF1siPByIQYN7b1QLe338gfjSdrKVzBx+mDH5j+jRMhEJ9kq9pPHuRZ4BSv2Ri/U76B8WWrX1hL2jlVKvxk1daY8homP9haTXv5HWAYTjU9DWMHQO2olzD96jfjV7cduDN7Go6WwHrwlUh0tVEQoldv4s9q8LG5ecU5Kwnp+kXA0kEbomkzQ4s8T6mJsnPzSYW6A4tE9bGOvrkdaLs8j3ZnmiRxkKf0gijXQMFUcdafL+lHWaVhiNie63MKrqaaX6Vzaqg4nut/51ogcoQzM+bwdOFdtZP+urmo1djToO4pyelfNP49ZV+bGfAzoRDzxMeUBB3Vsofe42ncpmrLyrA3HTtqtAxERblzPF9DVn4FWXcJd69JpwLdm/QjJCZGFqiDMbx+Dlh0TU8yR/ce89+xQ6HDaWbqWOGnm39cT9m/KTX6XZufE6pc3YhL4y/e/A06IvPC2Ias57v7TGiKraqTD99+yeAIA+XQnnnoDRRNiRKPDj0OZRAEDK7wkc2x6BY+UncMpS1j6T01+HYk2diXAzJcJXjjZdgg85cahqao+/P0hCAg7FX6Xk8xyKv4p+9m3AZrFxtOkSzH27HcF1p2BmxGa555z/bjhW1z6Bk4lb0dee6vhTwqefJdaG6BHBYbEQMzmQIrCmXbuEnu7MCeWrRvug/cztKOEpF3MuIjOvEACwdIQkpOXUm/dYePUW3gVp8lD0B2mkHd0+fm8GY/0GcLDaKG5LyvobOYU35R7Durwpwq6/xTR/ahgOW4WC3PLqdSnr6lbWub+JeB54snWyuK1H8+qUtoebNf+M6xoNQ0k2EbrFKzgIXePRYOuoFnIqTX6SZF99y+0K+xvZhCM/yennmvL//5om3BvbxYhnM0pyV8p1qxP9fbRxXmnez5pMKWIqPQMEgGQ+YFheefdVJgTc1+JlfYuNcnoSKPP+GHAMcDB+L4Y4jtD4+n4HhhwLpcPWXnzvhgYVL6h1Hr+Tp3EvNg6AxMJamo3dfdQ6rjKUGeETlZ2Otc3US4qXZtbS3pi1tDce3f2ERUHH5fbt0GgJRfz4rNiDsNnEVHjXFXtwcbZ8w4VZSzQbcSgtohKIWOGkNCJJNTUjF+c2UWewvsSnoaqjZGTr6sOP6OhFfSgb2Lkevnjao6ZbRcq2+Sv6UvJKRvTZhL2nqAI2P6+Y8ZqHB+3HvjXMU/VM+IzeinkTOqFJXfW/oKQ5nzAG3R12QggBBjlT49nLOkyfyYzcrShnqrr9qiyZuTthaTpGcUeAFIIWWo+YAbHUM4NX+VoAgA11p4i3n/emWmBKt1nqmWHLz1wf6f3o6Fv5ZzXxzHt4n/McC6vvJm2vtY06OhzuP17uMdXFwsAAWUVFpLYCLhdGuvS5PlZmEkewrnP/wcXloxSeY2yIpPhgtcqS/+c1tx+gby3l7Lz/oDolvER4VCSHqtpZzEFqjvxR852HHsC3dyNKO50ttSICptOXVFDW1Y2f6Q9hMflBh222AGyasCl+WisI+V8lDSw96NhQB714ya5g6bcDx5I8+y8svgd+ph99WI4gG7zU+pRmHdtPkH1UERaFgZ8ldQ9gGUKHIc9DEwrTWsnNIVGMQLykY6CMO6fqZgClgVCYCxbL9JeeU5fDQeTcqSjh86HHoRbflIWty2zBXnoofn8cjZxwL+027qXRD5j+EqtrhQgAsJFReBfRGSthY0IMytqb+YHF0kVeyQe8SR6BZg6S4uxcfjp0OVa4H18TNay3w9KwGYp53wEAxbwk6OvY4WFCQziY+8PeXPHzwe6+hENvaebyMFFmYiAWPafOAhyKV6zoP+XE0bY3a+mOa88W4NqzBRg/nfmGI/3Afu3NF0zr1gLBFx9g3YV7OBOk+kO4upw+/kxxJxWo6kiEyzw+HEj6KUK0Li16AJBEj56ujtjYwEBfl1b0MPGdwaShVxtqxXCR+JRNYlSGoBVnELZrnNZEDwB0dyDC/VhgQ5/za2/+pQ1fkI7YJML+OzNvz89WIllSKCyCQFiAYu5HfE4k3mvRz/iUjigsJn9Gv6b5/tyPWcz+LhqUI8IJV9Q6QhE9AP2Mj6UBc/7f5sgbtMvK8NKf6ubUYOcWmp4SNk0kxGtSRo64Pg8T9cYF49mnBABAQC9v0rZetTwRk152DFP+X7l/Zjq8e60VvzKzCzBqkJdWju3Tk772y6k7s9G54WIkxKQhO6sAnRouwoAR5M8HL9kVwuJb4JQ7Ch3bKOjYRoJt2A+CHKpBCi/ZFUL+V3DK7SP62rwGhCU/k6pVm52UhZ/eRyx6OBYh0LH9DLa56LuCLHp4qQ3Az5oCtulc4jqsHwHCQlJytybIzmIIBTnIT3L8+XIGkduhOpJjyH/9LoztJEK5IJm+JAQ3f494WX0xKB9p0TPqiHTYlYDaWYto6/1pb9sZE6tOZXyVNl3Gyx90IWDjQ1oAyhm2hI1JTziY/wUrw9ZgsYjBOBM9T5LoEQiLocuxglDIh0BYDEvDZqRt+jp2EAr5qGq1SCnRI00lMzPFnbRMmRE+D5Li4HRgpfgFACUCLtZ+IuJJhz8lHo673iOmtqPzEjHg0Szk8PIAAOs+H0A+jwj16HF/KiJzJTevnv0bybW3FtVC6FCrKtrUcMHUrs0R2K0F9HQUjzrI2lErYnagpBha367kB5qY6FTMCTyq0vGYKa2qJPTYVbLU+BiRsakAAK9+60g/Jy4iZu4OnH2G7NxC8Tqg3Zo5skTnUIuTasr5Pfe0fkxV4LCtYGcle2MkBCeLZQA2ywjf06m1N4pK3iIlcxapzdy4P6VfWYEn5GJGRD+s+DieMcdHmr/qE/W4vhVk4G7KJwDA14IMCH/+H6UWSfIOpZeleZYejSEPJX/bepeYC9kW8eQ/PDWr7kRarzcumPElzfAO5ErnM1t743G8/GKbf9CM91/JtVnef6O3cr1/Zrr4NWN8h19xaTh0eRomD9+B/m1X4eStWfCbRA2t41iEgqUn+tywwTZfQTsjQwijKLD0fgo2lgk4lsSgAj+9p0bXKeRGAOwKxPENugLggG3Yh+Y6eIAgixBGxj+jMdjW4n68lFoaXYcIY7t4GFnT2ZbzkZ/k8lMA/ddQHABUkrNIvMxil/4D6/0YyXOckP+t1M+nDWqZ15H7Kk3O3X6jdF/PCkTusIM58X0fkUIM9Mdkrqb0ZbOIVAQWi4OWTpHidi+HcNI2a2PVo7bu/qUdcwxVKDOhbnFDZ1HaBEIB7AyJGQlLPTPsjwvDoSaE3aeLiT2ONVuJZxlEPk9gtaEY/2IFulRsjnPe9COk154tQBev5ZSib0N6hODoJWKqrcfqfSgs4eLaPOXejCWzTmDd9uHK/ZIybN83mlR129nFGu07a+fGLZ27owyyM0Kqsu/MJEq42+Hd9zHYz5thD4Ke/SXhHvZ2hHiyNJeE+ojEDwBsO3Qf2w7dBwA8fBENrwbMPv+aks9LRSXjRriYOA5d7ZUZQVGO7iOVzx8rDXj8VCRlTEIVW6oAEwiJgQO7cpsRn9KRst3Jlj7ul8XSh1BYAhaLnIja9NhWPB6gfmjdtHsXcSqKWi+hiZ0DjnUeSLOHhPlvh6nk7jahYRMAQI+7G9DSuhpa2rgjuTAbyYXZaGCl3GxiIysXOBmXBwA0vLwA51tJpu9ZUH0o4uXWqQpne2T7y9J0I5FXUHUF9ThfZv9a567/IrUdEmnNDKTzgH4nyri68bOmQMeWPlxOESx94n4m5Mo37JB7/h9ELL8OrdAgwxMXAGUYlBSqNhApDxanIozt4sEvvoeiDFmXWT7ykxyhY9Qf+ubUEF06dAz7au3a/ku03kRvnU5F8UC0Jvzq96f7pB3IyM6HXQVzJCZn4skh4hkst6AY778kYcpqSfiyaBsANPFdB9vyZkj+kYOOXh5YPJ4oOjovNAxx3zOQV1CCeaFhAIBlk5TPk2lm/wQA4Gw5Q+PfraxTZoSP04GVYvFT+9gGRAyYAgMpt6a4/O+oZ+kOCz1T+NwLQFiLEPR6EIgSARcXW0iS0trZNEbXe5NJbdJcejiX8oCe8SNPvHxuBiFiVp+7i4svPyG3sBgvVxOzTOt3jMA0/72kfd++Uj65j88X4EdaLh7dj0QzbzcsnH0SfQc2Vnr/fxt7t90mCZ9JI6k3OOkwxMQkwkc+M1vy5fXwhOQf3tTYAFf2KlcEThOuf5uBxPxH8HN7gAKe/EJi5pZGlFm/sYO3Y9thYhSls8MU9BjZAg8uR+Dgs8XYt+Yihgd1xfKxezB320iM9FoK15qVMXfbSAxvugT7HktmJgO6rUfIhWno4jgVF+PW48ubRLjVdlB4/Xm5RbRJz6L8HpHosTQh56+xWUSol4FeTVSzJ2J3ZX/GJbeFky2RuG1qJHHBkRU9APA9PxeOu4nRI32ODiKHKx/HK9qPjidJCXDcvRqnuvqigU0lyvbgyCBUNHTCjIh+sDVwQHJRgkIRZKJHXP/fdfrBkEMsSwuexbX60C7LsqwOMbu0tdFIbPp8HSvrEnXA6tpVxMuk73KvgQ6RmNl64RF2XnpK2d6jWXUsHMo8e/B4MnX27g/aRV2R491rLe6fmS63T/vmy7Fqw2DUa8AsvqUHz6TZuCIMk2eTH3xkzQ3Y5qsgyJ4pDhPjlL8Alg6z8QYACHnREORtBHhfIOQnyO2rDELeJxU6E2G12gprUwaOfgtx+JuA+x6FP7qIt/EKjoOj1wI6hooL1upblH6hZHmEv09E/er2cvsYVrghrnsjW6tGepbLwOoIZV91+ZadQzExECFtdsDiKB9qrw7qvj8fct7hU85H9K6sOLJAmtSMXJKgkebY1ZfibeOWHcOQ2ftxcMUwNPFdh/1/D4Xbz1SGJr7rEDisDcxMDLBskg/2n3+Go1fCVRI8dPCFPLxIP4C4vCfI5RLFfNvazUQVk6YaHZeO/9s6PgEPiATyAdcOQygUYrAbMR3o6ygZhTrbXOL6ENaCmKI705z8Qd3SYDZ6PQjEoabqF4HruXo/jPR1cThgEGb0INexqVFH8UOnPDgcNnbulxgMbNopefDs/XPmo3W735Gwpx2OXQkUO+bR8fk9eaq6XHlycbvZ4zqi1aANuH2YqM/w8EQgfEZvhbWVKXavGoIreydg5qqzSMvIw+5VQ7T/C/ykfSXJQ3e/KvINMg6eC0C3FitIbTFR5KrfLDm5SwKBEOVszGm31W1O2GVeiidu/m61HXBi6030GycpQrlp32hMHL6LtF/vtqvlhnaqQ0JqdwiFXLHoUUToa/LobTFf+bh4eaJHmj4XD+Hl4ImwMjAitU91U24Elo41Hy7CQtcI3tbV1D4GAIx7tgeDnSRx0BmFhZodr1szjOvWTHHHP5QpROJG1s76V3Aj7DVF+MjCNuwDtmEf8DNHQVh8F/wfxAM8XagbL7UeIMghN7KUt6PXJix9+ZEEpQVbtzqlnktx1kSlhI+AF6uRQ5wi5gSfR25BMdo3c0f31jVx7PJL3Hoaie2LBuL523hs2H8bXvVcMHZgc7BZLIxbfAyvP33F4yOSh2+2TlU5Z5BEynD0tHcv6leHPp/o38LJxKP4XvRNLHyULWB6Z89kNPFdRxToPTCNVNaieyuJM+uQrg0RuPaMeF0kegDA0swIu04/xrRhrbXwmwAn4icgpZB+9pYv/PfXFBRRJoRPSPPuiMvNxLEOgzU+lqwYUpWzM+SHiJmaGSI3h/wQ06XZMlx6xBzPXxa5n7ob3tZ+Ku+39mNHTPegz32xLEf9EhzVfwv+OU7vliUKLxTh06YGfNqQb4Jhu8ihUqtmkmPJV85Q7L1fmugb0DtzdfP+Gxfuz8HlBMLV7K9FRLL68CAiBnbuNkL0Ss/wSC8DwIiZ1IcWadEDAG4e9KNg8TFpcHTWXh0KB2vV3O3WvrxPWtdRspaMk5KiR0S9w5sQ70c/Nb/k/Wjk8bLRteJQtKzQXe5xErKz4GBugettqSG36vC8M3lWOS5Ls6rYfyi7fMtciB+5VAON2g6J+GedJETqzkny/a5VX6qFqzZRZaCOY0nMxgtylkJQsI9S3f3nRiKfxprsYqfK7Iu28jQ4lnsUdypFqMUs6WFzHCHgE7MmRT+6wshW+bIPqpKTX4RN8/qj6aB16N66JgZ0rodbT4l8jIY1HVHVyRrjB0kE49aFxGw0ny8g5cqyOLYQ8pOJbcV3wNFvBaFAqr6RlsXu8q7M5RqYZoIAop6QvIKtKiMsAFhGivvJkFT0HeX1VP+uNdDTxZNDgfgQk4ymQ9aRZn8ycyRRJFl5zINmeQXFMDdhtrRXhU2f2qi1Xzb3Ow5ESwailbXC/p2UGXOD1pUk+Rrj7p6R01Mz4qJTKW2NvSSjHH3WHgAA8AUCfEn6Qel76kYQpY3HE1DC58oSmyP7YWfUcOTzCHenM4kL8TT9GNZ+7Ii1HyW5HOe+LsGxeMnvxxdy8U/0KGyOpE9il96XicQ44m/Yo9VKTX6FMg3d7EpxMe+XfSauPplPaRszcCuCl6vnr18aRI+QH9IDAKERj2nzYM76DEG83wzE+c2gFVCJuVSzgQXvhmFB9V1YXfuEQtEDAD2PHVLYR9t0mbANd14QD5etR4Xi9nOiKndkfBoi4wk7+nHLjmP0oiOU9tajQjFrg3JitNrKDai6IpiU50OX8/MH1YlIsEd2QRiqV46gvADAzdkGADB6cHNwOGzSSxu0b84c3fD35mGUAqZhj6n3CmnYZvMlgkfKrZGfQTxgyooe/HxApkPIpSZaC3Ko52cbyc/Xk4alxZmGX4GhtSSXUihkLpyuDT5EMb8XAKCvKxnn3n78AQDga3IWpZ+RtSSktiiDCP0vSJEYeJSmeFOEdD6VdD0h9Y8n+f/JT5Yf4slEz0p9kFqcorgjA57Otujemlx7b/UeiXPo0m1XcGo9UdIgcFgbNB0iGdzn8vgY1VsSfubhYouMbNXy3J7+2KO26AEAc13y4GtifrhS+7muWS+u3yNaln6VJmVixgcAptRqjqBHl3Ai+g2t0YEI0cOkOqE82ZkF8B+0jdK+NHiQeJkvIB69OGw2Bm88gucrqEXRLj2ahy7NltFem6rXJRQCHRur/zspIuRzdwRUIz8g9bJfTJm5kV4XLQuEAoxyIUYCd0QNhb/rAXH/bV98aWd+locMxtyAw5T2wgLyNKkaztX/StT5TNy8/BarFp5Rej8Wm4Wq7nb48imJ1H753CuwOWwEzFLNaeXz+2/ifKzS+EwysTb8PqXtte8kWOoTuUcsEALK98oxPPguiT1vfmI7ZdanZYUe4AqKocvWx6H4YPg6yk/kl62zo00KuFxK26i69fHuWzxaNXAFl8tH73a10bphVbyPTkJ1Fztxv87NPbBqDxFe6CZlPd+7XW1MGtSC0l+WO9GxEAiF+DJ7KknstK1aesYg/294VlL8RT+8XxNKG1N+z4yAQ3gVHidenzmFej+VxtbOgnHb1fDFEAqEyMkphLmFcqPZQt5PW2OWJMeWpVcXwpJHlL68tObMBxLIDDIKqf8HAMA2WwZBwVH6WSYZOOX2g5fsytxXkAqwrantSiIUZIDFLqdET/WslWXzZrRJ68ZuaDU8RBy61nTQOvHPx0cCMdu/A7yHBOP+wan4q39ztBi2AVd3ln7OrDbRMeqP4mzJ4GxBSl0Y2bzS4HhDUJwtyY9T5/3paNsVp74eh/8LicmV9LIsojC4Jr4SAcNiAXNGS3I1dy/xFW9vWN0BlWyI//F+Hevic3yqeNujA+RZ5IbVHUjHZsohEsEXcvH8xwHabQ7GjWCpZ4+IzFO026Ux07VFDpcQ3ucSg5Sa9RHl7/yOOj5lRvise30Pa5p1gbm+AW58jUK7yvKnz2VH03v2b4RRE9tSQo+iPiVh2l97UVRIf9OVRTrUjU70AICODhu9BzfB6cNP5F5XgyYuqNvIGSamBsjOKsCnd9/w6K4KiZxaIKDaeaz/1AVCoQCBHlfk9pWdwXmQthfhGadha+iGHG4qqV9NC/rZnoZNqe/b+GE7KW1Xn5bOA3V2VgHeRyQgNioV714nIuYLdRRs7ZLzcK32HNVr28PJuQKcXKw1Dgu79mwB4wyPdLtzVRu061IL5pbGyM0qwNOHX/DqeaxG5waAzfvH0J7/4ulwXDxNPJjp6HLQoWtteNSsjJJiHlKSsnDv5gckf6eO+mkTdTXuGZ8hYtEjzaFOAxTmAbW1kRgQ0Ime8Q0bY8tzsllAs93b8chP+2YANbZSjVbmereC3/XDaD58Ax7smwKfFtXR0m8j7u4mjFS6T96J8xvH4NHrWPyzSDIwI93ff8lR7FhAHi0/fOslBreR1HUZd/I89g7sTTl/nUq22vr1/qAmgUtOYt0CqpPU6hBf8bIy5gaKYLFZjKKHKUyNY7mDtM42mQpB3mZKfx3rR+ClUmdhOOWOgJ8xiNrfNor2nKJ2pm3K9mWbrwLbkNl8RBEFKRIrcrZudeibLQNbT/L/JOB+QFF6X9LsjYHVMbnHlA2LEy3rmS2BjkEbCCGAoOQ1eIXHwS9+QNpPFUq4PNzZFyBel87dEXH/oOReeG8/cxFo6WsuyZXksLJ1NLTxlskTEfJTwOLYqHQIwwo3UZhGhHwLBRk/r5MFPbPF4Bi0AgT54HPDwcv/BwIe8d0q728p9/0x7AKhsACCktcoyVkMoSCdtJ8I6ZweZXN85ImStMw8xu3z/Dtinj9ztI0isSPN1s/k49AJFmWEzxDnA9jymTlksaxRZoRPYB3CFnNeffWm3M4ef4azahQBlR3R7rVmPzrVqSaeFh7RilpJGgDGTukAExMD7N9xh/HYL55E48UT5apnlybT3C8BADZ86oYp7szhT7IzOOEZp0mzQNL9DsUx3zQ7+NTGtbAI8XqUzEyEtlA3lCwvtwivX8Ti9Qv5gkPV2Q554kdEzJcU7AihFuvVBorOz+PycensS1w6+1Kl44Z+WY8iQRGCqs3By8wXOPvtJJbUWIndsdvRqFxT1DCvhddZLxGTF03rbDOmJrVCvSw1DoZQ2upZK+/iU8TnwYAjuZ1dTT6CjraDGPtPb9qcInyS8/IYeqvP8ffMRf6KSrh4sI/4P6pSyUosegDg/EaiCNzKKeQwPen+sqInv6gEa0/cJQmfwfVqYen1O7jiTx6BXHfnIcY2Vfy+/EE+LJYOvmcuQUVL1Qdynr2K0/4FqYiOzVsIchZBUHwXAA9sg05gm1GjGQBCcAhylkFQeBQs3brglNsHgE0788LSa0j0z54DQeEpsAzag2OxSXwcpuMLSx5AkLMUQv53sPQagW22kLlv8QMIchZBKMwES781OGbLSbNUmiLgvkdhei+F/Th61Nk8WehygkpyFqAkR3sDgEsna+bkxQQ3TxIlY1jhttL7KZMDVZBKfw+SJ1TYOq4wLH8FhT+kC9MLib9lDuNucjGy/YCCZLKxlLbfn7KOJrk5bJb6VuO/erYHKEPChy8UwuXgKsQNnYWt755gXA3FNxNNoXuwPTp1MHxW7EU5E2KEjEn4AMCQ0S3Qa2Bj9GqzirHP70Zaupwc5QAAIABJREFUsExykyj3puV9sfZjR+iyDRBQ7RymuV+iiBsOS5cxj8fXaQOj0cH0BT1IwkeW+StVs338N6GM+Pm3nX9SVcmNqZ5lA9SzJIod+lX5C4fi96GGeS3UsaiHFxn0Aw/9XBW79uSWFJPWt7eRXxCxh4snzkVLYs13v3+B8bUk94wn6dflCh8A0OVwwOWTa3o5b1yHmMma1bQSMf/2DRx6S/0/EB3/8Er16n8xEf2dar0+v31rVF0RjC2PCJFXwuej1WZl62b8QRFCIQ9puTuRlkud1a7tkIh+/jto9lIeJvMURUy6EobQTko8CLMMiVkSAEPOnoRruXJYJKfUGNtsHthmyhv5sM3/Btv8b0p73IdvcPKkWtGz9JqDU165wtEs/ebgVLihuKMK6JpMATdvg1J9dYwGQN9ceTMWY7t4FKa1Es9CyIOt4670cf8fYet6KG0woQwslrFK74+e2WKFfco6hfzSjfQoy5QZ4VPnmORms+fTC0bhc+3ZAvg0/xslJcrb48py8noQzMypITQA8D4hBW1rusLSmH67LMYm+rj2bAHiY9MwZoB6hS5XbhqCeo3IU8j9Ho1Dn8qdMdBBcWK2PJgc2LwqDINXBUlYH5vFofSd6h4m93hMxwYAE1MD5OXS5014t1EvifDfgkhQz5xwQO0wtl0MTniqnD94+QVcPqde/PPVJ/PBYhNBais+LoGlniXGukzC3LdBqGhYCRNcp2DR+zlwN5WMkjHlbblZlpd7rtkPqZ+jTk5ucveZUd+bJHxOR70nCR9n4+qYESER2HR1fD5PmALnjVQXSFHb41F/wcbYhLJdEUvv3cae1/Szamvbq1coUhkiYujrBH2ZPRWbHhBhufXXb8FZP1+4WCmTx/AHRSiq4RM0vgMa1XGi3aaMxXXYDfWKCRro6KD2jk2I8J8IAMgrKYHX3h3i9XVPHmD/m9eI8J+IF9+/YeDpY+ALhQhs4qXSefrYT8CpxM0AgIMrzmHI7B44FnwJA6Z2IfXrZO6HK9m78e5RJGo0o/5vn9t2Az3GthP3+13omU6Fnik5NHbi+lPYNE318LlD0V3h63KR1GZY4Y4ml0eitHKFtHX80r6+0jiHOu/P6ei68LLbDBsjIuRTOsztVdpyfMu7Dp8qio+byyuEqY4hTI300bIBfQhq29vTcLM1OfGfLxSALxRAj63a4/yVb5IBUkfj3zv7L21mEBU0DYVcLmpuCC212SCWUChUtaB4qeF0gHD+kmduIA23hI+t668g7LTi5FK/8W0wcIScREwtsmXtFblhdxaWxli3fTjsneQ/EALAgx/PsT/uFHY0+O+6ov3X+RqfjrG+2+WKdQNDXawMHQLPWvILzKlDSlIWls0+ic8fmAto1mvkjJWbtFcbSToHh8lumq6vsvvI7mesq4cPQ5nDL5kQCIVwDVXsIDOxYRP41qpNK4Tuxsdh7+tw3I2PU3gcbc0m0bFo/zWcf/xeXPT0D7+fEi4Perr0DyTKFDBVl5rbQ/H2r0moEroOsZMC0frAbtwe6ide5wuF4LBYWPfkocpiRxppodKr4jic+U4/+Cfqd2XfPXQa3oI043P/3AsAgHePBuhfZTKOx9IXHz8T8x69nKvTbvO7eRK721LzpZThzqsotKrryriuLoeiu4IrKMCIqkR42MGoTnC36IGYnBtoYTcftoZ1cC95KVrYau5OVha4f/Y5vHs2/N2X8VtIKXgkFj7S3Ps+Gi0qEnX2TkfXRW8X5oHISeEhcDQmci+nuw/A6GdrYKijDycjWwS6E8660sInoyQXKz4chD5HDwuqD1dZ+OyI9EGJgHCAa2M7HZ4WXWj7iRzfOlVaCFfTlrR9pPsBqoXNua5ZD0tDQzyfOI5kdPCfL2AqQlnBI0JXj4PJs7pisoquVbIkFMRg3Wdq5WtZQuoqV614/PROGD+9k+KOcvicG4N5b9dgQ92F2NFgJea+XYPlNalW2qpw5+pbtOoosU1cPvM45q6iWlWfOfwYvQZrv0KvMgS8kh+eBDC/D55zg/Fhedl76KvsaIWwB3N+2/lt7CwQunf0bzt/bE4mqphZKt1/jbfqsyJFPHrzkui893AxoX9YAgA2iwUDHR0U8eTPIG96/gSbnlPNTFSBTvR8+5ENQ31dlDNVvX6ELNHfqfb7f/g1JGetBpefDHsrsohmEj0As6ubNmhuTw4BMtbVxfQbV9DHg/hfmHmTmGV1NGd2hFOGKRtH4PiGS4i4+xHHokOwf/kZHFkThstZ/2BYjSA4eVbCkuPUAYm/R26Fz6jW6O7fFs+uRMDC2gzePRoodc5VL++imM/DgoZt8T4jBW4W5cECUPPIBrwdRD3X2iO3cfTGK4QE9EI1R2uMWXkMX9Oy8HzXNISevI/ElCy8jU7CpL7elPXLTz7i5O0I/DObyKdrF7AVnlVssXEKkfvjNW4jikt4CAnoBa9aVAMKkegRkVUchzYVl6G8ARH1oIroSc09hKyiu3CroDh88ml8FdiajYKjpWr1BQu5kXjzvSMaOzJHKnyNSkZaYjrqtpbcV398I0pljKk/G1lpORi7ajAqutjCo9H/l3ukSNwk5d+BnXErlfZtZV0XfewlcabuZg6Y7j4AI5/Sp1L0e7gQN1uvR1SeerWxpPNyWKzfW9nm+cRxijtpkTIlfOiISQ+Cs9UayjJTn38b0g/6umw9rK1NTJNWM3XGiWaS0TNNRQ8AsDlsDO++AfvOE18O9268h0juXTr9AiE/676MDeyEM4cfIz4mDVPmaRZqV5osPHsD5159gJ93A0xuR4y2LDhzHQnpWdg7mghzyi4sQpvVu3Bvlj+M9fUAACHXH2H/o5cIXzhRfKyO64hRyx0jesPRingY6LnxADrUqIrxbUo/3+y/zILH13GgI30tqKD7lylt/avWpOlJJquYHEZpIeP+turjRMz02AQXk+rILEmDpZwCcx/GByAhOwut9pVO7ks5Q0O8GEMNXew8ZydSMglDBUcbS5xZNEK8rd447dTZ+fIjHV127seX2cSAgLSltajtD+rz7qsH+II86Ou6oJgbLRY+EQn2pDC4a/c+okML1UN8lXF1a998Oa4/IA/csVgsjL10HivbEBa5bBYLhVwuLkVFYm27Tjj18T26uLqhVzVPukMqTafhxINa/ynEaPGwub0wbC4hCva/k3wni2aFRP13PJUYKARuHSVeZprtkWb/x5eIGBwAnlCA6uVscCr6HYQAzPTojQ2mD2oNXQ4HXrWqoMEosjCd1NebNMMju965iQdO3pbk6d0IIR7Q/gl7ilE+jbFhck88ehtHK3oAYO+X1hhR9TYORLWHpb4rskriEf5jBzpWDsaBqI4Y6koN830aX0Wu8FAGTfeXR2VXW4xvNh/nUyV5beUrlQOeR6PdYC8MCCRyy+6cfKK08Fky8SAWKIg46Ow5B5c/UPPFfiWdzEbiSg5z8VzWTzGhquihQyiuaic/KEvVmR4RbmZt8SbzLADgZfpReJhrNlj/b6JMCp8S3nfo6VRECT8ZmQU3ASuQlot48YhM9UetildJ7QAQn70PjubaTRouLS4nnSStcwUSq8ebKQ/R1kb9EAQ6nt6PxL7zU3A97DXa+9RBAynr6c/vv+FqOJGwJ5rxuXBCdZe8X0VSVi4W92yHxT3bkdqX9GqPlJw8HH4SgcFNasN3+zGEL5yImvM34O1SQvCNa90YAe2biWeIPiel4WqgH+k4om2JGVk4+/IDetZjfkD4XpiIioaSEDUhhAiKGI6qJtXxl8tMjX7PLg4BEArIN77LXxU/HMjDfWEwPi2mf+i9HxWHMQfOMG5Xh3vf4hi3Hf9Cdj3zq85sJiLNg+/kY1a1sCKte5pLRo85LMW3OQdzC8RMDqTN+dEEJwtL3BrmR7vNrpyZWPhYmiiXU6gqMy5cxYA6hJDMLiqCnZkp7k0YjQbB6uUj/oEMX5AnFjgRCcxhqkuDL6olfNRlS+dupPXzA8gPlbGTSi/ksrQQhbm99yXfm/q41EAfF2YDlRIuDwH9JSPpL/6ZJrOdL3ddHkduvML6ST1ot0nn9wx1JTt5fs1/Sit6BMLSqyemTaRFjwjZMLdWfakDhkNbr8KB2+p9J/5u0cPE6WjCAr23yyv0dH6GC7HN0cXpBjgsA1I/L7tNOB/rhe5VHtIep7e9N3zuzUYlw/LY3jAQ8fkpCHgZiqqmxH3laAIRPrYr5iJGO3fFca9FCHq9DZZ6JpjurnwRYBFNK/iLhU9mSYLK+0tzNHaMRvtnFRXBwkDy9zr2htkNVRuUSeHDFaRDDxUBsMASZ0xLlnXYZqhV8SqlHQAiM1aqLHwcjJxpw6eUCbvShLqWTXAlmeqR/ujHC2yLPoht0QcBgDTzowqhX4jktUlViWT3hs0IoZOXU0jpe+38a0ydT76Bm5opfhiTPYem0L0PKUXf8fdH8hf11KNhODqW/v2xMTNBTFo6HkTGIT2vAM2Wb4WpATEa+CAyDjNOELMMFkbEP1o1uwoIi/iEGccvI3zhRBjqEU5KzZZv/dnPUK7wWfVpBum6p7wajJYVOuNt9gssfj8ZC6urLlR8nKaAz1OuSF5Gag586xEhDZqKIm9XJ432Z2LF87uY3ZAcH0yX27OwcVuljrfoyU3SegfHqqT12hbNkFAQKV7P4qYBAByM5JsmiMLRNBVAZwf4opaN/Fo5u6cPkLu9YTV7bJ+ifN7CqHXH8SqKHPaQkJWFgBZE2GqD4K3iWZ7Q3qVjffuH/y4F3Fg8/9YRLZ0iFXdWgEBYjPvxNbVyLHmsPHgTs4YQ95S+8/ZSRA8AdGhUTe66KMxNmlE+jbHy4E2x6Ok7by9OLhuh9HVVNm5MacsrfkW7bKIvqS3EAgdP46ugskUgvmdvgUBYSJndEYKPiG8t4VJ+A0z1yeGDT+OrQIdtASG4qGQ+CQmZRO4w0wxRxLdWKOLFa20G6UdKtlaOU5aQztthgY1uVSS1mET5PQBgY8Qseoh9WQhrIamZtKl+AGn7QIc2GOggyaOx0jPDmjpj1b5uXbaB4k5KkMtNxY9iSdmWLpVUc5WNCppGMjcQLZemzXWZFD7GesQIpR7HBvUqh1OWddiSfAHp9n8btgaVocfWR4mAsPIVPTw3K98A5rpmqG4u/yFNEVF5Hxm3ZWcV4MXjKHSsvxBXwxejon05HNt7XyX71IisZ7TnCLgThpBWPtjzPhyLntxE/KgZmP3wKlZ4dURqQR6eJCdi2dPbqGddEdva9kTAnTAsbtoO1+K/wNrIBK0qKy7Wt6Kv4mnZ5m5OsDEzwdnJQ0ltt2aMgYFM7L1PbXf41HZH7QUbEbGEqKfyaK7qcacpRd/AAgu9Kw9D78rD1BLPA2rOVlr0AEA5azOVz8FEaq52atn0dPHEWSnXtW1vn6KedUV0/ClQ6ETPnvbKOyelFeaT1rtWIdu/KhI4ihAJoCtRXzD+0nml9rEwMMBLf+1VQq/rSrX7lYdrxfIU4TO5eVNMPhOGm+PIs05P4hPR1FH7Rhp/oOfe6elo0z8YE4a3BEdHElvfs2NtjY7bvvlypfvmFr+Dqb5ia3kmjHSrlLpQUYXEgm+Y8WYxjjRhznlp4G6P9Ufv4Gb4F+ycKX+gQVUauNtjWug5fE5I1cqxpQWO9LI0GQVXxCKkkvlEPI2vgndJ3VHDTnKPYoEDlpx6RjocS9SuSMwe2Jn9hafx9N+3b76315romdxvM2V57QF/6P183qhgZ47OnnOgo8sBj8vH6KDO6DPSGwDw4n4kzh14hBcPIimzPp09idxZ0X6AZGaIx+OjW6358BnUBGFHnqBmwyoY6N8K9bzIg2R/INj0qY1atXz2RZMHBpxNVTcR+9W1fMqk8Pl/Yk3tvbTtmooeOkTGBiLjAlFoGwBsPToOeno6CFl+AQFzu5H6M7E7lj4PQRSbOrJ6fbxOI4qXWhkQydu+V47jem8/3E6MQeHPhHQhhOh6dh++5hGjQfGjFDt6VSlviZknruD6+y+Y2LYp/LzpE2OPjhsEr+Xb0KmmG+Z3J0ZLToW/w6pLd7FzRG80drZHel4B2q7ZBQ87a7Ho+bB8Kkb+cxI5RcU4MX4w2ExezTL8/XE61tXZr1RfJnIyJQ/10jM4nStPputO4tPLOLjXc6LdFvE1iXZZRGJGNqafoubcqENISx+S8AEA/5tn5O7Txl79RFhbI9Vtp5Whk2vVUnVik0cdF+ULuAKAS0UrStvwhnWx7MYdNNu4A8eGSh7Otjx8iqktqC5Ef1ANA11XRCTYo3I5YqQ2LWcHvmcthblhB1K/1VuuomNLT0TFpZEPQCN8ZgQcwqvwOPH6zCmH5V6DrR3VoKCkiCt+qASA2MxglDf691RWB4DObtSQqMuRqtXMa9fADe0auGHawFZauirqsZkY5xOMlK8ZWL5nNDzqaqfejPSgr4j8EtXCgkSiRx4CYQEKuVEqiR6696ubb1OMX9gTG08QA0KdPeeIl6U5f+ixWLDkZOZjgNdysfBp4O2GBt5uYpEji7QYku7TrdZ88bYWnWpixvCdWL2POSSLV8KDT3nqdtmcnpi3iRjvRY5wOZmwCSYWxqS2TmYjSev129bA8jPk75LUxHQMqz5dYb8ds4/g9OZrCq9tUovF+PI6Tm4faSa438TmT5Ioi02f2sBM1w7DXA4x7iPidvJ6vM8ilzzp5aDYIbUs8J8TPu2rfMT1WA/Us90BK0NvrR47KSkLdnYWKCgsgZGhnri9TadVuHVlJvr7bsHRA+PAYgFtOq3G7asz8eRZNJqo6GwyPnwu0oozxOvqhLolFMSo1F9Pj/goiESPulTduw6zGlItD0NfP0bo68eIHzUDrnvWob9bTQS37Cruv7FVNzQ5uhWrmiufYLeqXyes6ifpL+3oNq8bIXIMdHXwcC55Oti3SR34NqkjXrcyMcLrxVRRsWeU8mFGxYJCxOUTFcl1WOoVHQSAN4+/iJdVCVur5GyNbzGp2Dr/JEIu0rtFVbGyRO/txEPUgJ1Hafu093BF6EDNPgMiYkcGocoe5UxH7vTVLEa4rLB8/UXMnUa4TLbstgZ3LwSJf756k4C6tRwQsuMmTl94CWenCtgTOoLxWE08VHtYYpohojMx+GNsoB2q2RGuXdGpgwCwkF14mba2z8wJ9IWg6Vgd4iteVsbcQERHw6Gk9auFB/D0a2sU8YhZwIRsyfdIc4fX4LCJwSieIAcPExpAl2MJLj9T3Ed6dufZ13Yo5CVQ2kUU85Lw5Kvkvs9hm6C5A7mW1d04iUhoas8c8vNv593zWAT5bhOvTxuwBYDqoo0OUwPlnO805XkCsxNmaVBXKt/YzNJYTk/lMS8nOc6rx1HiunR0PLsagQX9NqB6k6pYd02+A+t4rwUkMdHJbCT6OkyktNVp5YmV54NIbX0qj8epr1vEbcOqT8fFjH/A0WGT+uXnFMJYKtXg9OZrcgWMaD8AlOuQZ8jAAosifnK4SSRrahFXvskv2jqwyk6U11dv8DL823cMOCx5Jjk1ZDBq28kPFdeEMi18ejZZirNPVPO4vx5LJJC+TPan3d6+CnP4lyLs7CzQptMqNG3iiuWL+qB1x1W4fXUmRJWQLCyM4NN7Ay6dlTxUqCp6AGBL/eV4lx2JGhrM+oRELlJ7X034MoI8UhHSisglkJ7FiRoZiMB7lyj9nwz8tZaG2mJD3cOY8mowAKCJVWuNjvXPsnMAgO4j5ZRPp8Ghqg2+xaTiW0waYx8zQwPcmOIn19xAm7BZLFgZGCG9qEBuv1kNWqpkd30zMZq0bsApO7exhnWZH1DdXGwAAJ8ikwEABvrM161OLR4XO+qMzx9+DS7WypU6KOGSbdPl2V2rytXCA+LllHjC2rxxZUKYPf3aGp4VQuWGunlWCIGFAb2DZaPKNwCQxYs0T762JAmiu3FuSMzeCXvzMeL1JpXvQl/HTu5xNCGjJBMTXs4Uh77dSLmLf2KpI9eyoXGDnvjTbh/0xB8HG28Dh8XGxJezkF6SQdrGFGInLXr+rTR2jMXHlCFacZhTBgOpgWRtcfTBXNIMkDxzhAX9NgCAQtEDAJezyAV2l58JxNxekpzQrTOIwUVp0SMiXyq/WtRPWvSI6O80ERczCJdRWXMjeWy4SbYvP/BhHYZ6BqIwrwiGJvQ5PSywMNH9Fq3YURYTXWu1RU+tkFAUlBDRP16ODnj5PQl9Dh6GiZ4eXgdMVLC3epSdJwYtoYmwUQahEHj+grgRsNksHDspcT7bsXkEFiwhwnmWL+qDdRuu4FtSFtavUt1xQxPRAwA8IX1dk7LCuhb0xbJUZejT0ehesSteZr7GilqLSe2zPAJR3cwDY15MwM4Gm+UcRTNYYNGaMnAFXATXUTxlLE3Uu68AgGadaqm0n66++rNMmjDUdSIORG1i3P5y8EQ8T/mKvhfpw3VWenXEoGqq5Tn4XScbgrwZojgE8HfgP7wFNu26BT9fwp2xy8CNsK9kiYPbRqNlN+3b77PZLEbBJLKxFs30PIpLQDMnB61fwx/o6TAoBEXFXEiXC9+4dADq1pCfZ6VKzqU0No6Ki2PLwiR6FBGXRZ2Z1mVbICZzjVj4ABCLHgBws1qKyHTtFe7M4uaQRI800m2DnvhjX9xRDHcaKF4XiRsAGPZsgljU6LJ1cOLrOQy074X0kgxY6ZXT6Bq/x6ejouO/Z3DCw+YgnsW7/jLxo22EQiE2n54EZ3c7xZ0BWFRQLldWdubIyo48aHduG+HgJxvqJou8ftI5vqLzdTIbicpVbbErfAWlv4gpbZfRtt899UxsJc+EuuJnUJV/YKWveEaaiYISLm2Oj7ThgbYps8Knc90FEAqE6FRbcnO8ErH0N14R0HfwZty+KoljvXmZmMUY0LeRuG3JAqKGQbOmrmgmNX27OzYYEVny7aHdzWphnMtsta9PCCF2xazFu2xyiIEmRUFleZ31FGe/HURmCblYojbPoSr97HuhT+UeOBB/BEMdJddR3cwDQRFzsbkec02UIn4hln6YgjxeDmXbIAd/jWZwdNmqP7TUblYVr+5/xrOb71HbS3nxe+888Z77DFecWKjMbM+e+UdRq4Un6rcnBNirW+/wz5zD2PREvqWof50g7HhNfqhvaFMZ8X6K87aUQQigm4yRgX4ZmvHp0Fri/ufbl+zcdPdCEO1yaSIE4LYiGJ9nTUG1lRvE7fMu38CtcfQ223/QnPdf66B65dfi9cIiLu6fmY5+f+3Eie2EGJiz8qxC4RN2Q/n/mxfX3oiX4z99Q5/JqhcCVof4LGJQSZVZHBuTHloTPnPfLkdMfrxckwNpriTfwnCngUgsIEIAOVLFG/c32iyeAVpafTZmvV2KgfbEd/rKWvORx8uHiY4xqpm6Ug+sAGVFj2v5UJLhgCqiQ3q/D8n91DqGNI0coxDxvS3efO8o5aSrPsFHxolnYZS1p5aetVFlXxaLhQm9Q0lt8vZzqaXdgaCTiYoHW5t0roPpOxSHeYtC1XpVHCcWSme+b6XM4jCdU99AuRk1kbkBV1CIc4lBSC78QNuvhc1k1LLsqdQxyyJl54lBhsuvlqgV6laanDysPccmeYwPnwdTXUl86qpazGLoQNxmvMh8wLhdG5S2rbcmHGhM2EWyWWyS6BG1l9e3gh6b/p9e0e91JGEHjiTswALPEFjpW2vpiuUz4e/+GO29FKd33MaYnyJaFUbMIufnJBW+g52h6k5OI5cORK/yfvj74mx4NK6Kum1qoHI1+cn2EXc/YEKI/FEuTWEB2NS67BbVLWv47NqPMU0aUMw5+tVW393rD4rhCdJp29t7S0T705dxWj1ngw6SWWLZUejSxEy/LnKKX6rk+FbA1d4MQkx+vFr7ReZGy93uaEyI0qSiFOixdWGiY4yVn0Iw2KEPxjgPZdxv3dHxCBy4hXG7IqyMfWBlTLWbtzb1hbWpL6lNVtAoEjh026XbDHXdKH1qV7wpu4vauNe2F4uPghIu5l27jvU+XSjFS6UFijyxIrtN1uhAen2w99/YtPgcJi6kr7sUfvOd8r+IHFgsFoRCIUzMjRT2e3btjcJ+0pz5TuTpdTIbiV4Vx1Fyd3R0OTAwYnb0o2Paq61YXGM4nqR/RHtboo6eLtsQfR2ZIzkAYOXHoxjl3BkV9M3Fbf0eLsEJL+2UNilNqMGFZQh1Rc/1WA/xS7rt38KW+suwqtZs8esP6jPTnTqFOv/dOJXE3JIPAVj7mTn2N+DVILkvVahUpYJ4uYeLcm5iTG5vR2JH04oeIU3IMF8gwJ5HZFv4Mz92w6OxxPpz1j5qvK10mFvtlp6o3VKzSvCKWHDyuuJOSlBjBvMs4H8JDpsNfR3q+Nb1yKjfcDX/DaQLlUYk2NO+ZNm1lnhQ9h/iDe9ea+Hday1uHp+ileuhs7SuUpN8Dab6tfE9V7WwW2Wpa0dvlMIT5JLWi/kp4uXw7/QPn+pwpMkO1DB3p+TqKKKtjXJ5lLPfLEVoXaLeTUTWe2z8shOVDJnDpzzrOeJy5Co4udnC0Fgf594s04qxARP30lSzIB4bzizapGl8NoS2fdvHxyqdT8St6BjEZGSi3yEi8sNITxc9q0u+L9ILClA/dAuuRkoMfppv24mOu/cCAPJKSuC5XnJNCVlZqLtxMx7GK1d8MzM9D9186cM5HX4O6gn4ypeRYOJyNpEDtGyo/Bmfy9m71T7fjF30n/WetqrX9alr6QpTXbL4ep8dJ17mCwV49OM9+jxYhKg8SbmEbwU/UEHfHLdSXkFVXNesF79k16XbS4syO+MDAJ1qz1c5vE0kcLwqX8HDrxLHLxfLSUjMOQh7syFMu5YqflXow4vkPRjzhcQ/hfRUvCxDnSZgqBN1Jkr6uJqGmNHtLzvTVFphbNqGL+Qjh5tFamtYrgWGOJKNFS4mHce1ZIn9cmJBLK4kn0InW2qtGbrfXSAUYOprX7X+Lk7uFRE2fFo9AAAgAElEQVT36TtKirnoXHkyAtYMQqdBTSn9Fo3Ygac3JKNUsi5wemzJzSy9OAZW+s4AAI9FwVjk0xYDGxIjxDc+RWPiEaIOxKqr936J8YE6LDh5HS9jv2HByetY0rc9ink8vE1IxuoLd3E8gBgJXXH+DoZ510MlSyJeu8aMYBjp6eL2fH8Y6+uhxoxgeFa2UfqcJXw+am0LRQlfcTX3quWscHXICLV+t9LinN8QuK0IRoC35PNTyOXibVKKnL3+IA93uzukdToXN1nxU81F8pm7f4bedVEbdLP0w4zdYxH5IgajlktySz0rbMDdODck5xH5carMznzN2Y24rE3gC4gaX3fj3KDLKYf6Fc9Bn0P8Xs0dXlJC3WrZ7IWlYTPx+aS3ezmE42FCffV+SRrmekzDkKdjsT/+OIY59ldpX56QBx0W8Sg07Bn1u7RYUAIzXVPx+rdCaikAOraGKb6PfvlaEebGw2BtuVK8DgBVK39XuG9KURKupVxEWnEquMIStLXuhLHhQ+Fs7AqekI85HkuwM2YT0kt+QCAUYI6H/MKSA24eQExOOp73IgT5jyJJWYVR947hfUYynvQMYNpdKRwszHHCdxAOvY6Abx1ybqeVkRHCJ41HtXUb8DlwClzXrCflfvTcfwgfpgWI29vs3C23/kvXgY1JYXLj53WHoyv9vX/H8+XoZDYSXSxHoeuo1mjmUw/vHkfiyOoLCt3U6HCr64QH515gWvvlGDjdBz++ZWLjlH1w9KiE7U/JeTidzEbCs7ErBk73QcS9TzgVeoV0zp1zj+FU6BUsPTUV7g1c8PruR6weTQ3rvJC2E90qjEEns5EI3DYaevq62DbrMDJTslX6Hdrcmo4ZHgNQ3dwJi9/tx8IawyCgGy39SSG/BEmFGbAzVD4HblYr1cybtE2ZFj7qQmdw4GwxDvcSWv024aMqk14uQHpJJg40ph91+YN6THtNfv+ZhElXu/7oatefJCAvJ52kFT50sFlshNQ9goBXg1QWP1tvzEJfj5nIzyUcYEKCjiAkSHIMuhke15rUUeY+jhvFyYpe1mPFwgeAWPQAwMQj52FqoI/ns8fDc9GGX+b6FjBiF0L2jlbYJmJJ3/Zi0SNCT0dHLHoAYHb3VviWSeRrPYlKwLvVxO9RY0Yw3q2eSlqXR6NdW/GjQL4bnSxfMtLhvJFw99ndozdaOaqf8CnN4BWH8CkhVen+0gYHLACrunYQmxuIfu4Z2Fsr1/b/iL6uxL2IwzZl6EUOLfTutZYiePr670BKWo5GQqi4iGxi0/OnbXZmKjVnkUns6LDN5AqhymZ+qGwmPx+MwzZRKKZkt2u7GOrBxtsw6Ik/Otm2gbW+cuYOR5rsYHR1A4D2Nq1wPeWONi+TgrXlSnz5WhlVK3+Fa6VoCJU0JrIxsMNQx9F4mvEQjcsRBirb6hPOfpNeEe9XFjcTs9wXidfl8SItEdED52Dnp6cY407OT/ynhaQGmJmuPja8vYcpNVV/eNVhE4O4d2NiKcJn0vkw6LLZMNIlcmOtjcm21ka6uphx+Qp61yBmiaKCpqHaug24PmoEHCyotawmLuiBiQuUn1m8krMHQZ1X4uI/t3HxH8IN0dLGXMFe9Gy8uxCfw2MQ0Hqp2DEOAJaeJH+vXsnZg/l9g/H82htSP2m6jmqNU6FXML+P5DurTksPrLxAzv/T1dfBlZw96Gzuh3Vjd4nbh8yW/zcY6kR8n4rC3G61WSvetrDGMABA8wo10LwCOXoktD4RAdK1ouSzomyY2+iGv8aWnYl/jfB5/yoe1TUoAiaEABw2vZ2fOtQOCEZECPPD4Zu4JNRyYp4Ob79gJ64vYU5qy+bmYphjH0TnxcHN1Jmx3x+UZ6qSoke2j7T4UUfIqMPJj0RohKKipZYVzHD4Fb2TS3z+M4WVmIN+Fix9Pns8AOD9winwWKRcGFjgmD34kZKD4N1+KFfeFNlZBRjefQPO3puDwDF7sG7nSHBLeBg78H/snXdUE1vXxp/QexUBQekdETuo2FFBwY6IYO+9ix27eFUU22vvDRUVCwr23kVURBQBlaYCIr3m+2NMGWaSTEJA7v38reWSzJyZDEmYnOfsvZ+9A3m/ihAmRqE2UxyMBddeVfDZgHIEjyg4wqW6jDwfDoD4sn4zQTLXuWYTpJOO18/JAf2carcvx/8XHI3pi38baC2ibNt15C7CLjzHtZPEirqejhpO7xpLEkVFRaUYP3wPDp4k/h737BD+9/stkyxwRq0kJqhufVtRxm5LGIjSyiLMsL2IrQkD4NMoGBGpK5BX9gMzbIlGhIn5jxCdHorxVsew/YMvFGSUMNriAHZ+9IeVeht01p8o9Hpqk4YqRhRDA/7HXfU7oKt+B4H7hW3jMNLMDyPN/BiNlQRVJc4iDhvFpc8hJ2sAOVlmLmTC2NKUSLfKL88jPWZCW31TyraSinKuicyvshLE5zJfiOHHafMWlJSV4/3sGYh8n4DoDx/xJjMTE11a48mXr/Cys4WtHiFae9nZov+R4/hVXIzo0SMgK8PC94JC3E1KxjqPHrBeHwLnBoaISc+gFT6S8E9koND9dJETU3sj2u02zc0ZRVqqiqGqNDCvL1bEhpNqVxcIT2yKfhbip8LVNHVa+Fx5tYLr6mZp1wBbT0je5+XO545wqk+vqCXB1008C15xOdT631WDwAm7A0ADZWNS2L2BsjH8TUbhwY/bOJSyh7sqxQnDJxckcrfVJJVsXrqSgZJxjT+fNOCkr5WXVeDYpiv4npYDYwt99BjsCk1dNaHHyvI1Ut0a35lWBF2IjUcjHd6XBktwjzcS3u1WIeLeQtK22WP248zNQPi4/4N6esRKeGUlG3vDpwAAAnqF4DCD9A9hhD95g/ScX9g9hhp5u/bmI558/IK84hIsG+COttYmcJwbAhtDPVgZ6GLtYA84zg1B44b0jdGkJXr4KSwrg0XoBiROZVavxUFaoucvfwY9DWoO/lh/N4z15zXVbkCzmjy4bygK8ku4j08eFa+eIvbOOzi1t0PEjmh4T3Cn7J9hexExORehJqeDQ0mEiJltR7h1RWeEwt1gKiyseHUQoy0O/P5/P+l+8hfp0KDeQXz7uQBWxkTtxKd0Z1RUfGOU6kbH+OcBsNdojLhfr/G/5odho26HlXEL8bXoM/7X/DCuZhAC91xqGPoYkVMCZX/f/O21iXSwRF9emhi/c+Z4O2raNVNip03h/uxhYw0PG1764+NJ5PqUBZ3IovVsANnYIWF23UzJ/q8RntgULMiAjUquiIlIagOABU+TKMjJqCI8sSnkZFRIj7UU7SAvw8wivLap08IHEN/CWkFWF9FJdnA1OsfddiulNcoqf0FbSXo5xVUZtvkkDk4bxP15Vu/2yPyZD3VlRey79hSTe7ZB/7WH4GZvhunebiLOBgx8wBN5p9rsEDKybsAJu/PDETNBbwkL8Db1OuBQCi8EywnDs8G8QZekvM97TXo83455H5V6ivr4USK4JkJYnVZ3A6ozW0lRGYa0XYHTL4TnXPMjJy+LoXN6Mh4PAMYqTbH/40DoKppRRE+vrYcwoQMRoo6axnNiO/2CmbPNqetz0b1FEPafnYoGDYnc3s4ejSErKwOPPs3wLSMXANGHZOW8MMQ8TUIeX/M2SeGP3FQt2u/qaImujpYCx9M95lAToocD+/f5P4kpfjhI0syUw5nYt1h69QbezJkievBfaoWgDRfh7GCM79n5lH3nrszGh98NbjmE7hwOOwcj2nO9ff0V0yccBAAkv/2KjOTv0NBVx4Xd12mFT0F5Dppoe6KxVg+ExJPvJ+4GU8BGJVg0nkch8b0wzeYc5GWUKfv+qwTMO4TDwUNr/Hnqa/Gcx8wNY4SMpIeT5gaAsoDo14jsstndoBe6G1Ad4/7y/5NdCb3gb34YKnLCXSD7WjxH2W+zkm9FT+Bt9gAAIYraNdjJFUScCA//YwBwnBOCc7OHwlK/bvSxqtPCJycrH4M7B+P0vYVQVJSDvILoy+3QiCi455gcRCfZQVe5HZoZ7K7RayXN3X//rK+lhk0RdyHzO6/1TOBQbDx/h9HpakLsnP16HX2Nu5C29b43Defb/Zk6Ik4YngWGYYZqsP0js54BdLjqdsKFNHrnIgBY4Uh9r9Tk1CHDkqUdr6jMWzmd4/c/9B7WFoYNdbBxXhjc+7dAn+Fu8GkRhFUHRsPK0RjDOq7B+EXecO3KPF3pdiYRKTJXd+M+7qBPpFzFL5uBFqu3Ydbpy5RankXno9HSVHQ0TFFRHlefBQEAvNqsxIUHi7ifcxZf2Kh7iyDuuO4tghhff23CRPR0NDXD0CZNKXU7eaUlOPY6FgdiXiCzgDqRrfo8TMTP+M28Bq3VET0AsDDyGmZ1aCt64F8k4tXnhrTmBlW5e3Y2hs84iD49nBE0i5h45uYVw63venh3IzcrtrImRyQFiR4AsHfk/a2aOhijvKwcpg7G2P1iLe141d8THFmWDDfSw4NFuhdPtOLd8+RYiv950bN6VxT354LCEjiJsO+XBnmFEcjO2wQ5GSK9y0gvrMafUxAJg2rWQbazxd+U/drkxOfT8G00AABwNvUCvhZ+xRQrctZUaWUh9n0ksidEpcXLsAibbDa7nLutn8VLZBY+ID0WRF0RPUAdFz6DOwfjyqsVyM8rZiR6+KEzOJAm8weQO9wenD6I9ueq0Z2ZvYmCQGH1PUDNRXx2fAzD5fS7uOC2hbJvzbu9ePAjBhfctiC3LB/nU2/iasYDHHUhOgXvSzqLkWbMe8uMfx4ACzVrNFIxBQBEZRCpcJEZEfAw8OaG4bNLf2Cj887q/3JiIM3eRBrykucXd+nTDBvmnESfEcTnpM9w4v/S0jJoaBPFnd9Sc7B8wkEce7gE2vWEp7dx4IgcQTxbQN+TiqmpAb+IOXNTcF60vIIcRfA8uZeAjcsjkPuzEJP8d2LbkXG022oDYaJnZ6/ecDcX3qhQXUER45q3xLjmLbnbAs6exv0v9L1FVt+7jQXtOtDu4/AqkUhzmT9Y/C7aVRnRqhnufkrGGJc/W0z6F+BAyDDS42EDXTBsIL29LgdOyqggqqamWjqbChw7yfqU0HMJY7ptBOmxp00g2EKcnviRV5DD/E1+Yi3ciMOUvqH4+DZV6BhFZXmcehokdB6xYGw3xs/pYT1P9KAq0FlaZ+ZMgaUR+V5RWlZOGQcACvLiT9eSEzIw0WsT4/fKytEYq/aPgroYvWVqip5282ntnmVlZXDx3ZpqndvXZTlyswuEjlFWUUB4jHgZR3RU/awIsjaX1ueYw6X0K/BtNAAllSUI/3oeLrqtcOf7fbTXIxbCcsskS6fUV2mD8MRm0FSwgoaCJVrqr0J4YlNoKliTHmsrOkJVXvCizZ+kTguf/88EmPJclyLSiN4l3g2oqQviMsHSB10NqF+2BeVFKK8sh5Ua0b3Y/9F8XHDbgqGmRENM77tTcbqteOlAnLD74avPADOgm0FPdDPoiSfvPqPVkhA82fXfytG99S0S51KJ39nbyA+d69OnFHhYEUX+I7sEw8zWEBYO1JXFXn6uGN5xDSI/rMPJJ0vh57pCpOgp+FUEVQ3equyTHwchy5JHeWUxnmYdEbmiIw6cKA4/g4a3AwAMn8ibsF98QC3ybtXOGieiZqMg3QSqhimkbeJgsm8d9+eUkeIbJww/f4Z2+4uxk6ClpIT21xbC3ZzaI0UQQx6E4GibGTjcl1hlG3buDO5+TiaN2fPiGea1bc/Np6ejUX0tfEj9AUOd6udHz+vkhkWR1xCblgGnBvS1TX+pe7zPi4GNujOOnxVtjBFdpdZOEPnlxVCTk9zgR5LJPgCUlZZj+cRD3MeLtgagbbfqN9AV53pKisrg7Ui8TrsiZ6GhRe00pBaFpVES0rPGQk2ZSDtUV+nNFTjxyZmwNSXqbY5EPoO/B7PFi7LScu7vKi4f3nyFT8tl3Mc12X9IGJ62gWBXUsWaqoYyTtN89zDh+PbrOLQpSvTA3xQVlnI/Y/1HtsfoQPFSzZlS05/j0U8ncRu6D308hit8bqYzm89xojiyLAW+bS9oxwh6HLVgFGYcuoiQoXUjzbJOC5+IJ0u45gaA4HofcZqT1nQkSFpEpF7DnpY1c9PZ+P4QdjQnT0hPfL6CxQ7j4HWXqAVw1SXMG8rZFZBjySLCLRTzYzdjjRMzH/81R64h9mM6jgcRzdK8A/fCp7Mz/Ls1Ryu7RqSxU0LC0drBBP7daq4Gq6apGkE6n3oU51OP0jrARX5YR9kGAMNmdOf+HPciBeuOjkdlRSU0tFVxMZ4+dYVDaUkZBtjPI/XyeZZ1BBNtCNHcWo/ezjQqjmgW183eina/JBSkm0HVUHqd2WuKOynJlG2cVLStCZdxpytz0UPHwT79sfHhfWx9+oi03WrLRqEpb7MGdMD4zWew8+JDtHOsniU2x776ZMxryr4P8/9bCw9/AjkZHeQX34eaEn06YUTqfngbjUBSwTuYqdph7quBWNfkFJIL4mGqaosjKRvhbzITEan7oa1QH2565MkVZ/y8Vz4IbsI8Dapt9HzcdyevirvfCMLDbsLvI3Tcj3qDlZOlZz5T26KnKmM9NuDy+7WklFwOroPJk8GHxyWry2OODAx16Z3iGurz6i6ORj5nJHx8Wi5DXq54Nvx1DUHRxPoNtHDwlmTpeNX5vADAmX138Ck+HasFtFoQh5sRL9HJu2m1r0vY55jDmnfroSDDEyzmarzvkx8ltdfEuoG2BuRkZeA4JwQze7rBWIdq7NLNSXpzEFHUaeGjoCjPyNzAWZ+XCqamYIV7X7rCQK0X9FQ6gc0ux5vvgWCxZNDVlFnhdl1ATU76oWZOfQ9H9JRnWOKMJVGHMsqcSGHjpMAtsB+Nimx/oDwBqP8EABiLHgCY798VALiNryLWjiIiP1UIuxmDLTP64V7sJ0l+JYmRpiX1to+roKtYH0vsybVSy+OmISRhCWZYMzcx4LAxjD4VTRAp76lN9ToZ/J7Ex3eGkqwmRlvxGrLaLuW5humqqXCFj+3SEPi3dsYiz04ozhoIJd1TpMhMQboJZBVcALChpBuG4mx/sCtzUFn2BqqGKSjJnQugEiW5c6GouQ5ABQoyHMECCyoGcdxzgKaAWhwKy5n1uhBE5EdqDxFZGd41ydB8mYx9sgO7WvFSUEPiL2CGrZfQ55np2pYifETRypZYGHibUv0mo3/FTc2iqz4Mid98afc1afQF3kZEcfn3kjSYqfIW6ExVbREY64u1TkQdjbfRCHwtTKScY7EDUZu6yumoWNe11jkAbaLm40G3NYjJScKEpzslEj0jugQj40u22McJgj8iLSnVncQCxOSaLppR80KHOesOXUfkg3eQk5XBg33TRY4f0SVYqqLnfCx9m4Sa5MLRh7Six9yuAbadl6x5al++xfPq8PLBB/i6LMeJR8x61Qhi99qL6OTdtEY/xwBwuPUexP2Kh72GLQDgfOolLLbnT0vnfd8pydKn1Eqrp5/jHN58Y+Olu7Rj3vxTe99VdVL4jOi5EfsvzUQflxU490j0h1ZPpSP35+gkO0pUx1DNG8XlacjIvwQDtZoJV1Zl+r0L2NTOCxmFeXA5sw3JAcQHbuHjq1jVuruIo4FNTZfW9CVCzuAjyjNsuI8rckaApdAOMqqjUPGjB9jlvBWB8gxL7jFMiE1Mh4MZuUuynCx1sssJZ7dz+vcWPibkvaEVUkvsN0u1lkgYcc+oERY7zR4AqEWLtktDYKqrjStTh5MEEABM7uiCrbceYZFnJyjpHkd5UTgUNIK4+1Xq30Nx1hBUVhBCqLL8I1TqPwLYhAWvouY6lBee/C16gIJ04n1lA6govobKyjSSiJKU55nCc6FFMenyBcq2D5OF33gDzDogMT8DFmpEypi6PDGJe/0zBdmlgo0NXo6bhKY7t5G2hTy6jxkugk0HXuyYgWYTQtBsQki1DQ7+UnPoqY+GnjqzVeC5rwYCAG5/j4CyrBoGN5qKwNhBWOt0knacT8NJaKHTkRv1EcSUsQewZddw0jY3PXs86LYGrlGBCHYOkEj0jHJfJ1L0tPd0wviF3tCuUot0+9Ir7FhxnlJHIWmaEge6yWLTNlYCV+IDh+7Cq0dUQck5F2fSOGgW0Sflc1o26uuoQ0mJMKA5uWEE7bHCUsCSEzIwoVf17eiXjfNA11Y2cGsq+ruRySS6vacTAkP8KBGC25deYe2MY5TxCkq1a18u6Hdw6WKPpTuG0e4Lfx2Hfo3txT4nAAwc2xEjZ3vQ7hvd7R+kJv+gbM/NLkDo4nBMXSF5A+icH/k19jmuCkf0AEBvI/Lc11bTHTHZpwEAxRV55H1VBM+T5K9o9dv0aHXkLRhpaWCYazPuuGcpqfDfF4b4ZTO42zZeu4eZXYn099oUNUyok8KnsKBU6udUkmuAtz88akX4FFeUI/orkUK05Ek0V/TklBQxEj1/gsrCI5DV3g92CdGxWLbeFVQWhUFGmef1z1T0AMD64zewZHh3mDUgrI69A/dgUGcivNti9EYAQNiNGAzq0hSLdl9G2o9f2DeffuX0L6Khi/hEfJkL74aEACksz4aKnA5335Wpw2nP08PBGltvcSIUcijNXQQVgziUFR6GvEoAinMmQ7n+Ha5oYbFEr+ByhA4A4Pfnq7ok/KR+KVUH/mgPAEy0on4huumRv2BHWxBRzcZaxGvRoT598bamIrWuYsuTR7CR0aEZTdBAVxNH5/thyJpj3J4+Dib66NPWEcqKwicknq2Yp/7+pXrIMuxT0UqnC1rp8Bw1935aBTe9npABz/nRWMUCAEgi51n2Tcy32y703PFxvEWATfF8gp7FwgKH/tibeB0vsomI+nQREUoOj67HIS0lS+D+iDerhBZYd+jZBB168nrdLRyxBy/uf2D03OIgqgZl7aGx+JGRi4D29K6eudkF0NRRFShwapoPX8n1nfz9eyasOYXn8V/w5OBMDF16FIeWDal6OADivRKGOO/Vz6x8DGm3itZUoCYRJFB6+rlgchDVUCkjj1hoamPaCBl5+TBQp9a/0gkXAPAOaIsJi72FXs+eqDkCryvy5ONqCR86pPU5rkrAY0JIHW69B7sS92GIiS9Uf2cTueqN4QqfqtRTo56LwwKPjniTRs5GSPqRAx1VZVyN+4DNg4g6Ho7oqYvUSeFz4uY8bm0PkxofJqTkHoCmonO1r40JSrJyeOs7EwDgbWqHyXfPY6tbb2gr1l07UHbZKwD+YCl2ksr5Di3i3aQDurdAQHdefvKzPTNJY1eO8ZTKcwrD32QCjqTwUiKjM8/DXb+31M5fUJ4HVTnyqmdeea7Uzi8KOuGTXvSW+zO/6BHGz6Ji8gYWcQMszV0MeZUAVJbFoDh7uNBzyMg3RXH2ECjpHIWqYTIK0k0hI28L5XpXIKvY6bdoqt6t532OdIVPaI/aiQTzs2j/FbHGv03JZJT+9lf41H1GmRMFyqudqCvt/LTQEX4/Li+rID02VCb34ygsL4Fng2ZiX9+y372B6JCk4H3V/urXRgi7DrvFIXi3glhVHrH/NPaPGMDdV89AEwduBmJ4J2rUy9dlOeX3qWSzIcNiof+0PUj7lstNf2tycTHWN+ctzrkbSselTlCz0h3zB6LVMGKRMDM7j3YMIPi98hriiolL+4h1LVq6arhUTcc0cTm+/Trt9pGzPTBwbEfafXRCpyqju1F79WnqqIoUPfxEJgTTih9hURZx4Zwnt7QYmgrEIln0l49wb0h2FBX3cxzweDQOt97DFT9jLUZiwesgrG4cBABCGxKrKMgj/CUxfyivqMSHb1looKkOY21qbQ6HlibGyCsuwZ57z9BdijXDNUGdFD4sFgtXXq1gnOrGj7ZSCz6zAxb4G+z8CWODXqZ26GVaNycinPS1ysLDkNX8BxU/ZwIVXyGrSy2ildN/g/JMO8jpE6+hmrxwm9W6Rkud9iThczHthNSEz+amxwWmtAmqJfIwFu3WVF3GWV/C1njCYU1eRhnjrC9x991K+ISO1tQUCv99YdDX4H2pqOg/BQCoGib//p9svaqs9zuC89vjHwCU653jG8HiHsuh6jkk4fm36qW6VcXD0lr0IAY8yfiKVgbUPkgmWlpI+flTKs/xlz8Lf++e7792Qk9Detbrjx6IFxVJSSIvAAwyqf4qa/h++hx8v8ldETC1+s6i0oB/knf9XSLp/0efqH2V9I204dDcFG+fJ4s8N6e+z8xIF2c28wTbq17VtzauiiDRAwAHLxK1tV0mbsf17RNpxwiKlFR9r2zDlyO+H7U25W7mR7jpC7fsrw7CCu8Bwde/eFsA2rhLboLh5bCAsk1TR5Vbn+Pruw1KivI4cHAsenqux6XLs/H1azbmzD4Oc/P66D+gJZo1MwUgWPy8e5kCu6aSp2tzzs2h9cltiA+YBdMDwUgeTv+6iPM5pqOkooT0WFlWC0UVxPdSXtk3qMsTLnGcpub9mhLifkirJqTjHBsQZQycdLiBzR0xsDnxfg1oRv++uSzehvxiIpvLUl8X52YTzYEd54Rgcb/OGOTahPa4mqBOCh8O4ooeAGhheBilFVm4/bkdOKJHVd4cbYwvCT/wP8ytb5fRsT41qlI1dU1WayPpMX+aG1hKXNEDAE6aLXHrW6R0L7SGaVOvCx784K0uPc95gObabaRy7s1Nj+NyehiuZhAGAt4N/NBFn1laSU1CZ2G93Ksrxh89z31cVl6BVZG3cPgRYUF5e5bwHlN1gcSfgtNwqkvbYzvRVL8BtnbxQocTu9G5kTmWtumCFoe3o4meAfb26IeOJ/bAUU8fW7t4wWzXP9jVrS/cTS2x69UTqMkrwF6XbDNaT1mVInz+1u78+0n7uVKqwmfxXOk0sHSNCqTU9Tz88R6u9WwEHMFj95qLtNvriugxrdLgtYudBfTUVdHFjkgV5ER+qrL++ASRtTChR25BU00ZX7X8GCQAACAASURBVDJy8D6JGl0tLC+F6xVCAElDCLHZJWDxLRrxM6xXKwzr1Uqi83Leq7DkF/AxJUf8Dic+QYAF9bwccXTucyz6NHLiPo5KfYfM4jwEWLTC1MenENp6IGm8/dkViOtLP1drYFpP4DUKei82npzIWFBMPkt8Vrf2JdskV42EAiCZEpw4MQnDh+1C1y5ruWYKGhrKOH5iEgIDT3JFjzBmDtperahP1c/x9KbtsC32IU728AMbENjWncnnGABUZFVQztdsNODxaBxoRXYQHGUVzl0cPZjoK9WWF/y8SklHfnEp+rd2xCAXJyw4wWue7GZrihXhN/4KHw49miyWKL1NQVb3X2NbXRucTT0MF91OUJKVXqqdhRo5ijXt5WCpOqXVBIMajsbz7PsoqSTSuQ4lb8Gh5C0IcT4KGZZwl7Hg+LlIK/oi9Hf0NPSBp6GPwP108NtPV4fpvTbgfQyzSIpPi8bwadEYW24+xLZbj/CruASHH73EzZmjYagpOJJXVF4G20O8ol19FTU88aVfiexzQXr2t3Qwa8fHnAo2m9tbR1tJGf52ziirrMBt3zHwiSDecxkWsLcHkdu9tj1Rq1dWWYEHQ8bDUJV43TQVlSmiBwBeZkjWLO4v///Yc2QcTIRMGPn59DET44bvYTR27stDuOsu3KL9RwZ9em5o+BRGz1Eb7LhIFTZ35o6Vyrmn+ncUut/rZohUIz8fUwl7YbrIz5fMHPSfux/TB3eAXw9qqwdBk1/+yfjDb58owodO9PDTp5ETpjw6xY0QdTS0hoKMLGVcfL8lqGBXChQ9AAQKGEHXfuBmIPSNtGn30aGpRBWNYz2o/WkE9bu5dj0Q3bsRr5e8PPE7ysrIoLCwBCoqvHOv2DMSi0fvY3xdTKj6OR7v2Fqq59/ZIhRpRRlorOmAbR93cXv5VGWy7Q08+r4Pz7KOYGt8ZyjKqmGMVQTtWEkZsvWEQIODZQPc0Xnlbqk+nyjqtPD5E3wrSUNa0RckFbyn7Lv57RIMlRrCQNkYWvLMaiaqwgYb6UVfkVTwHmlFn0n70ou+4O73qzBQNoaZqjXkhORgimKZ4zYsfcOzRJ4XS/RxGWM+G1oKuvhV9hPxv2IRn/cKmcVpUhEt014OhqtuJ7TUaQ85lhy+FCXhY/47xOXGwETVApMsmTdVK60sQVJBAtKLvuBTlfci/OshGCo3hJmqFfSVjMASuDZCZV2T/ZS0tBkxRD2SDEsGpipWqEAFUgtTUM6unmUyAHzMj4OlmmDXGWlhateAsfDhMKWTK6Z0cmU8nl/0AEBmYT7KKyshJ0MVjS+/U2uOapNVcXNRUlmM5Y7MhOXBVy8w0pmYXBzyHAj3U/vwPGASuobtwzWfkfheWABDVXV0DtuLGz6jcOnTe1xOeo/nAZNw7kMctrx4iLiR07G+owcs92zAx9FkW9xKhp3T//Lv4NXnhrQ/88NJhxMXpqIHAEzNmTfidNCkv05+6CaNAGDlSE3frEv0Cj2Ii1MJ5y+PzQcQOW24ROcR1ccnqitR9D7q4T7sdaXvjSYuVsZp+JzZDfo6G6Ao35i7vaG+Np4cnInV+6O5tT5PDs4UdBoAVCe2kFYD0CxiLVTkiF4ufa7vRAWbjQtdx8M2nGizsKZ5b8x/TmQA7PvwECOtXPG1IId7jpNJzxGW9AIXuo6nPJ/D2ZW0KXQcGllSP5+CRE/Y06VQ1xSvjccqD2oU8kviN8q2qsK9e7dghJ8lLMKvRhHXo6xMvEarVg+kHN+ivehIqTRodXIbvhURxg2C0t3EoYGyAebais4scNEbCWVZTdz9tg0lFfncKFB9JRs0Um0JWb5eQExoqevPeGxxWbnoQVKmTgufNp3Fr42JTrJDF9OXkGEx61Atjt3wudQjtNs15XWw3HEb7T5xniO3LAenvx6g3dfXaCg61qe3XqRDkDDb/Wk943OIYq7tWqyLDyRte5h1Ew+zxHfuivn5GPuTNjEae/u74BQ7JgJOUE1OJbuSIrKqy5YPK2olEmZqY1jjz0GH2+ldeOhD/UL80yy0J9zsSiqLMTtmFFY23gpNecEriSvv3OIKHx0lZTwPIBYNrvkQkxs9FVUUlZfjhs8oAMCKdl2xoh3h6jbBuTUmOBOrdSyAInrooOsT9Jd/B00afUFJ2UcUlL7El6yZaKi7UfRBNYSMDP3naLh5Z7hGBeJGl+XIKsnDwHv/MLK0LiooETnmwNZrCD/8AL6j2sOvSvH5g5vvsGbeKYQeGQcza6IO4OTeOzi84yZO350PJWXeBGremP14F/sF+y9Mh259Zu54nMaPVSko4TnBatBEAZjCL3RORr6g7Jf9nRkgLdHDoZF+FIpKHpK2dRy3FapKCri0eSwWjGCWZnjgRiBl2wtv3rZzXXhpmfyCpa8JOc3obBdeBC3AohU3SsRJcwOA8JQY3OghvLcO//sNAKGLw2nHnX+9CgqKNTcdrXodHLHzp6D7HDsf34yYwZL1KqKDY27AT9iXcPg05DnScQSOIL4Vv8e3YvHnROIIH5/Nwg1eaoI6LXxaudngSvhz7uMe/ajhXjqYip7/OpubHseFtOO4lindsCUHI2UTbG56HDNjAlDBrn3VXh02Nz2O5IIPCElg1oxMXkYBwU7SDXVXJfpDItytLEjbqlp1dttzAFGjh1OOtW8pXh+kF5/T4LeX3D9EVoaFt0tFN8rjx1yDeVpCbbIqbi4UZZUw22Y5tjRj1vyR4+YkiKiBklnettm3k7Lt5TjxGtT+pW6hKG8JRXlLfMmaCR1V6gqxpETfYx4VF3bMOMtuGGfZDXllRTBU1paojw+H0HCyEcvwyV0xfHJX3IyMJW3v4bwEV2KW48IT3j113pj9CN49AoNGtcdEn+3o3rcZeg92AQAE7x5BOo4JM9fSv9Y354yB/54wxHxJw5tl4t3D6CgqLsPNxwkY5MFLE+scHYysEl6/LmmkvPGnuCkrkqPvt3ZOFvt82vVEu51Ji34m4rnk9rKbjwoam+zq1Mkk5/yEqbaWxMf/Keg+x/cHTEB44lv0s5COWyAdl9OvkIRPbfHmnxlwnBMCZQV5LBvgjtKKCpx48Aorz97g7q9N6rTwYSp0qoMkq/Gz7l3ChnbM7W//ZO2LV4PB8GowGF8LkxCZcQbv82IhAznUU6yPdvXc0aZeF9EnEcFGZ6Ke41HWLURmnEZuaTZU5dThoNkMrXXaU+qB6HDWal3rr5OpqhX3OR9n38bjrNtIK0pBJbsSBkpGcNRsjm4G1B4CABHFs1FvjImWCyRqUiqstmfHoyeY4CJeUaupLfOIj+eWg/j0g2hM6GreCDqqynjxOQ3puXmwXRqC2MVToSBHzemm42iPQWJdZ23BifgI4uqQ4eh+9ABpm+WWjfg0Vfqd2zPyqc1N1RWEr0o3mxACHXUVXFvHrHA+LesXei3aC4DeNKFT92DcvPpnVzn/i+hr8l5r99FbsWvZYPjNOQAAeHhsFlz9NnB/5rD9+F0cvvCE+5h/39lrr9C6iSlmrQtHcirxN+psa4wdS3h/Z65+G0jH/Mwrgse47aRtHDhNdquDlaMR7fZOHk4oLSnnrtT7j6dab796ymusvGKrP4Z0W88VPhw0NFVI5xGGnJD70pHR4tVX0vHuE2FoUE9LFf8LIveVu+E+D0Gx5xDkJJ5FtCj4e/nwC6FWwzaiY3NL3Hr+EY8PzISkQeK7mRvwPjcSlhpd0dGAiP5UsEuRlH8XlurE9//D79vxpeAJfEwPAAB2vu+AcTa3cTp5FEor8+BnzjPdKCrPwZmUMTBRc4WbPrP75ehu/0hd9ACAoboa5l68inW9hPdHZGIGUJvQfY4Tc7NhqamL2B8ZAACnegaUMUxZEbeW9D8AJOR9xHiLURKfs7pcmDMMXv8cxNxjlwHgj4keoI4Ln5ysfAzuHIzT9xZCUVFOaBMuDhqKjnieMQLNDfYLHHMh6R0q2Wz0NreH6cFgJA8j/ijeZGXCP/oEYnynwfQg8QeZPGweekTsQydjC8xr1gHWR9bDx9IJBeWlaB22Hctbu2PO/UtIHDoXjzI+w8WgkcDn7Xh9Nm51oaaadb0xD+XsCtp90sJYxQxjzGfX2PkBwEW3I1x0O9boc9QUrXU6oLVOB8bjVzjugIY8b6VJkGgTRxSdfv0WTQwNsPPRUxiqq6OPgx3KK3nuNJ+ycwQeq6Aoz9go4dOPbFJXZn4mHDsPpxWhtPtTRs5ldH46qnMsHSb7hAsbfqa8GEKJ+ljp6tKOddwRijcTpGc1bh5KrZk40Lu/0GM49UDZeYWMn6eBrvBUITk54eYdf5EMA01yzYXfnANcwcMRKK5+G3DjcQI6t7ZGxM3XuPH4PVekZP0soAiZ/tP2kB67+m1AyKGbmDG0ej3W6Jze+CkvpzphVaWH8xLMXNYX3XpTU3W0dYVHG3Tra3AjO/xRnpKS6tdSjjkYjt3DiJVsv90ncWyMZAsybz+kYcOBG9BUU8aV3VTjlrGWHatzmRQSU61gZZyG9KyRMNQlZxTw1/O0Gx2Ke3t49yUm7xXAEzBMBQo/6UWxGGC6l7Qtt/Qrvhe/h7/FadL5hXFs6zWBzUSry4cfWXibKbq3WU3BVLAzwameAZqf2IKs4kIsaNGpWsJnsX0gAh6PxmJ7auojPzXl4kaHWX2dPyJy6KjT34aDOwdzXd2YiB4AMNcaj8KyZEQn2eH2Zzfc+dyR9A8AvMzs8DiTKDzliB4AcNTVR4wvkWNppKbB3XfFeyTSCn5hSNQJJPjPRnrBL6jKKeCN33QseHgFiUOJSZ3vVckiFn/T/f998IseabGznzfqq6kiZvok9HEgomTGmryGYeY62rRpbtJkh5/0mrpyMKNJhzuZMh/r4jzw/tc9PPoRho3viOc983kpjifPoYxP+HUfcbm82jE1ecHFllNe0Hc4r8q9EVTb7sKyMlqxIi5r790ReJ72JqZCj91/9Wm1nvvYjZeUbeXllejUPZj77y81Q0MD3mfdwZIXhY1NIFby1+yOwulNvN4wulpEg+Az0TFCzytqP4f4X5L3t8rO/MVoHEf0zB8nuMkpB+fWolNwS4qrL3zScnkNPj9nS94vq31LSzw8PgtXdk/EhGUnKfu9bjKrQ2WKogJhZpBfRG1m3GrYRhy+/AzdJ+/Ajf+RU2OZvlcAcCZFsvYEhspOlG0nkobAUoOcJZJe9ErgORJef8Xh0GiB+6sbiUnKzsGlUUOrdY66gk/kMTz3nYLk4fPgZVb93o/NtMVLRazKpYP0/bz+C9TpiI8kxGTy8mJLK+hXGRJzs3AnLYl2H4eiMvLNmAXAQYco1nz5Ix1dzu3B9T6jUVxB1LZ0Orsb8f6SpclEd/o7Efk3E2Dy36nXOBcTJ/VzttCnpsr0NJqN78VJMFNrgYOfpmCmHeEq1L/RMtpzWGu0xdX0UNhrEqvetjp6eJZJP8mrGt1ZZE/t4A0ADdQ1IMtioYLGcc08dANkWSw8Hj0BOsrM04X2xTzHyju3BO5nkkoX+SQeAKCvLV6+voWhLhLTs3D+wRv4dSavyP9Nc6sdjPSJhQoZGRaM9XmLIxUVvBV6TvobP3GJGej/u369tZMpZT9dmhAdIx5twcNua+EaJXyll478X0Uixyxa74sezkQNz5l71CaRVVm7czh3PADsOjsFjcz0oKAox90+Qgr9gS5NHQa7xYTr5KMFEyQ+j4Yqrz44r6CYsn+ny3Cc/vwMJ5Mf41T76t/3jfWIYn8T/dv48LUBKdWNE/EJ8GxBOY7JewUA42xu43ZGMHa+7wBdRQsMMK1+nWp4Cs/4QE/JBhWVpQLHTuu/ReT5PKznSZzy5mVvS3rM/he7Z/4q5X3etBSrX6c+w1pwjVhRQQlOb4tGxucfmLN1OGb2Wo/OA1qh1/D2GN02CGZ2RnB2swWbzcaNU08QdeIhgsOnY4FPKNp4OqPX8Pb4mpiJhJcp6DygFfpZzMCAie7wmdodlZWVSIlPw4vb8Rg0lZyC2HbpDuQW8n5PXXUV3F4ivT5oTKnTwifiyRL0aMLziGfS04dJ/x4LTV3c6y/cieqFLzndZZMbrxnli0E8a0ROVCglLwdKsuSXc/KzrfiYn4aLHVZAjsWsZkIQZZXlGPMkBKWV5djYbBwMlOhd21a9PYbrmTFopWuDtU3o8zmPJF/H4aRr6GLQFHPthOdFn/x8C/sSr6KdniMWO1JX0m1WhGC1Vzf0d3bAoScvMbQVb8Llu/8kjo8YBNbvce8Xz+Aes7GfJ3o6EBaRwdF3MM+9PQAizcdu5SZM79QGY9q0xIwzl7BlIPHa73n4DBuv30PcounY/+g5zsW+w/mxzNxD3qd/R9+thCtf3CrB4Vb7hSFC99ONbaEjuFt6Xext9HrJVNguDYFvSycE9SJW78oqKtBq7Q4UlZYJTIOTFPdGVpRtT7LOoLM+8QWqJsf7LB9Omg51+XroY7wIZ78sR355FgLMNmPXx5H4WZqO7obE32WL+sYChQ9AOPRNexmALc2OIvbnM7gbeNOO+zBlpsDITAWbjRa7tzP+PUUx07Uto3HJmURtRysbwWmzdDiYGiAxPQuJ6fTNXRcvC8eKpf3w9Ws2jI0ls+P/i3Bkaazdq0JXi8OPorx4X8v8jTb5U9mqprWJEkMGDUV/Jtp1tRdoRNBzYEvS43/iJ2OO7Vba8RGPmZnKMOXVl3SBjUvFQUlRHsu2XcawPi44sm4YZX8LXVO00DXFgEZUMSIpP/P3gs0uRT1N5g3bmbxXHDoYzEMHg3mIyea5Z8myFFBczouMxeWcg7pCA7rDScjLKKOfyS6R4wSxaGsAVk6m9nib5L0J2yKqb0rBEpA+w0RY/RM/DXNsN1f7GiTlSu+ReJOVidBX97Grc/UNCAIej6Zss1K3wBL7+RjiFIjwxBAMtCHKH1ITM9FrODEHK8wrxsI9Y3Dp4F1M6x4Mn6nd4TWSKANYHcabFxtb6CPhJdFCo6igBH6zPHHl6H30GNIWc/qE4ByfS+/DhBSM2R0ONSVFbBnuDQdjfbz6nI6FJ6/CcU4I9o8fiJYWtWeZX6eFj4KivEQNTP8En4aSaxg6Xic+UOpyyuh6Yx7GWHhSjulxawGKK3irJXQ1Ph2vz8ZoCw/sSeRZOPveXw1rdWPsakXcKPwerEFaEW+yoyQrj0c/3tHWFHGuS1FGHpfTnuBy2hPaMYoy8iip5EW9rme+pBU+ANDbiQjL8oseADgxgpxnLco1CwDsVm7CUo/O8GtB2GtyRA8A/HPtLlc8jXBpjrXRd4Sei58B248yEjRMRc+/DdulIZRtJ57G4sTTWNqx0hQ/LfWpNzSO6MksTiRFeQLMeDfLvg15k6OxluSVShtt4b1OZsWM5EZ+LqWfFih8ACIKI430NmFMd2mDyS1dRA8EYKijgdQfuYhNEq8XUmIaEeHWVqP2wuA3N/iVR13J/kvt0MhQWyr1OvzMXEe1CKar5RHl7KaixnyV+XL6YTz4cRkrGxMLO0dTNuBTwRu01umGbgaDERg7gDS+pKIIK9+NgoeBP9rU80RUxgk8z7mFljqd0VXfB4GxA7DWiagbOZLyD/xNqOmuwvDddUIqwgcAlk6ifldzWB93Bf0aNYe5mp5UnutjqhksjcjZJ1vD7mKyjxuORD4jbf+ckcO1tWb6Xl1JnY/uRqvAggwef98JZx0/7r7730LhqN0P5exSVIJZzdBIqyvY+b4DBpoegJKsJm6kr0SvhqLt3AOmdYPfJMFGSp/i0xF15hm69ZeeoPw34qirLxXRA4BiZf0+7wO34+GJt+tweN1FNG1vSzlOWVUR66cchF0Lc2y+Og9Rxx/i1LYotOtFnt8lv0tDahK1ZxIAlBSVYnfQGYwJIupZx+wOx7PVU6DEt6jj3tgK7o2t0Hv9IYz436larf+p08IHAGYO242sb7+wcL0vrB3o3WUEUVqRDXlZTbBQvWiLuAy4R6xw8QsKjuDg50rH1QL38bMnMZJ0rr53g5CQ95UyzlzNEPta81YTO16fjcT8dFioEbnmK98eBQss3OzCS/3pfnM+et5ehEsdVpLOVVJZhrNuS6GtoC702mICp8Bh1WbIsFiIWzSd1Eq0U+geUu51WUUFFOVEf+Q4oocOmxXUCbwo+m49gopKNjfic3ayP+aGReLKmwSUV1Ti4vRhMNfTwfzTV3H+ZRxJ/NgvDIGinBwipg1FQx1N7rba4tzeW9i5lL73AQAce7kK2nrC3yMAUo/iiIOOkuBUMX0lC4H7hGGrI3ziMckqELE/n0FNTgNzbYV3qwdqVvzcHTEGRurM+pQAQC8Xe+y8+BApmYLNLOh4m0Ks/HdpaknZp6jIa2xoaKBJ2f+X2uHkhpFw9duAsCsv4NWxMR7FJuF7dr7IKFBVXP02YNbwzth8+BbaNbPAnWcfa+iK6fE0DICnYQD38evch1zhAgBrnU6TxM/StwGk/Te+ncZap9N49fM+AMBOg3BwvZYZJrbo8d9DOI65rtnB3fZwvmTpblNXn8b6OTzXNoUq0bebGXGYbd9DonPTYWmUhMRUS8jJEt/RJgaE6AEAf4/qiwBTNTccTuwHGcjCx+wQaV9P4/XY+6EHjFSaYbR1NE4lM+tNNNbmJk4ljUA5uwidDESnOx57sJhksx2ZEExb2xMy/xTadnOEqvqfaUciL6OAzQnz8K3kK1Y1Por88lwcS9mEj/lvsK7JKez5tApJBXEwVDJBx/q94ajZGote+wNgYbHDLijKVN9BsSaxUbfCqKcTsbfldigoySNgbi/uvpPveHPCvQ/J6ebd/dqgu18byvlM7RrA1I6IEkZmEJkRPYa0hafhJERmbIeP7Ryu8AFAEj38nJ89FI5zam9OBdRx4dOjyWKJIj7RSfSFYUzS4KTBj5JflCjKAofBWP1WsrQnTmSHwxHXQPS8vYgyjl/0cDicdA1BjYkvqGsZLynXdbXTGoHCS5ToAQBleTluFKZp8Fa8nEfklZ6LjcPGfj3R1Ji4oVcVLJWVvFzcZ5/JKUuFpWVQUSB3oObAeS5xODvZH/YLQ3B2MjktLnY5uVnYmgHdcf4lr8blfcYPrgjipLXxp8JxBNC0l4OFurpJku42rPVSfEsVPfH1a0r08Ghgqoe995inSvzbsdcR3rHeUo26kiWKT1NnISM/n7bvjiR0t7DCjp6CI02CGNfTBTsvEs0MX3xIRTMr0Qs+mTk8y+xAX2pTuk3rB3NNDXR11HD6+H+nLq2uEL2Hl1N//wjPkauqqKETOXlF16Cu3BV9uzZB365NaMcXlb6GskJj0vEDutE39KRLa2usZYJdrcQXBMsnHsSS7by0LzbYYEE8R561TqcRmX4E7/KeYab1JugqEI5VTbSI9M9hpvPBBhvXMsPQVV88W+ojo33wPCUVzU3EWxilY7Jfe4rY4edS55kC90nC959BsDCqOdFqq+kJW01eBCs56TtMzYhFI2PVlhhldZW7j2NlDUCoUxsLMvAxE21sAQBeQ1xpewsJEj8Dmi+ttsW1pBSU52Gh/f8w9xXRY2f529FY1+QUAODhj6v4XpKKVY2JLILQhHnILctGaSXR8Hfx66HcsZKQW1qMJsc2I3m49GoxQz/sID1+mv0cKxxrfo5wOX0bACAsniemhGX6LD0dXesGX3Va+EhCdJIdlOUaol3DKMp2QVSUV0CWYd8SAOgm74uoshNiXVebevZijefHWp2cKiRO1/dKkIv9REWXqgOnZgcANJSU8DUnlyt8+OnjZI+FF6Ph1ZiYnMamZXD3Te/UBk2Dt9IKHHlZWXjsOIjICcSX8Le8fNRXr7mGbRWVvILi2kyB62s9G8WF1ILR+kba0NBRw+eEDJRWsYBNS/6O1KTvMDKTTgoGh4MfiJWeYVYPxDqOzr76VJI3VOT00bPhbqlcmzD4LaznvRqL4CbM8tIN1NTwaeosnHn3FnOiqU5LTLDRrYfIIdT6AEkYvTGMti8PP2XlFfBYIPw1tbU2/Gtw8Id5+OgjXF2o0TgAUFfuKvJ45d8OYIyeiyat7dXPZMbHk851jWx4wgILURkn0M3AV8ARVJIL4uFh6I/b388BALJKiXv+2nfjEWj3PwDA+vgpWGgn2b1BQ6l6UQLXwfTR3ofHySK1uKIMrSOJjA5pNDAtLLmNlExe2qOJPs+5cuH2S4h+/J77mN/eWhBhO2/BZ1xH3vkLS+Hd4x9cu7MQHxIykPgxE7k/C9GkqQn27LyB8FNPcfnaPFyMeIHLF2KwffdIzJxyGL16N0PnrjXXSBMAlu4YhmUTqAKqOmYHgji+/ToGTxTes1BBRnBvtfpKxpCpYoKsp2hYLbHDj6aCklRFDwC00iH3wZxqJbnpR3WJXTcdjnNCsHJQN/Rpwftc7b35FGcev/nbwLQq/OYG/AiLBFUVPQAR7bn3pRtp39eENIStvwAAMHVsiH5TPdFN3hf2LtZYc3k+lNWVscpvM75/yUJZaTm2PV4t8e9RVlku8bHSRNq9gs7EvMXGG/cgIyODA/68sGZna3PMPheJRRejMburGya359U3BPfuDq/Gtmi8OhSrvNzxbhEvojWhXWtMaNcaY46fxfPPaRjdpgUmurUGALxZMBUVbDZard8BVQUFXJ/CLDTPlOnHLgIAph69gNAhXrBvUJ+U1ha3agY36lOT8IseJr15PIyJgsPRbisY9/JhwtPvoWILHg4HP7ShHDvQLAKXvkhmrSoJHFvrjc6Ce3oJor+dA/rbkb/4475/Q1jcG2Tm56OgrBT6qmqwraeH4U2aMipqF4S/2UQcSSKbKLzYMQPNJhCfM87/6sqKmOPTEUb1NPEjtwCbwu8iPfsX5Tg6OnUPhkmjejiw+881sPuv4TdkBw4dHAvPnhsQdZUQ+gN9tiIrKx83rgdixYrzuHnrHW5cD8T69ZFo4kyYVZSXV8Cz5wZciJjBTUH8WRgOLZV+bLZ+VAAAIABJREFUeP3FGI0bfsXPgjPQUu0PNiq4qdoFJQ+hqugKAKhkF0OGRUz23361hoNxAtJ/LoWhFr0rIgBMf74XN7sIn6wv3OKPVVOOULaXFpdBQYkXha8qevjT2Oi2marakrYZKpkCAFf0AIQYUpenWt8zYe7pSJydxMzoho6qAkcQU54ekYrg4WCifxNsdhkAqmvfqok9sWoi80bpALB/QyRJ+Kio8Gz/rawNIC8vy434WNsYInAREZHu5d0MLVpZoKKiEhu3BGD18nM1Lnxcutjj9LMgDGgRRNlXHfGjraeOnO95pG2HNkWJFD5VWdfkFBbE+mFAw/Fopt2est9a3RkHkoLxufADxlkEQV+p9orzmeCiK14TdA6V7ArsTPBABZs8Z+1htBSW6sx7HfLDSWVbdDIKi05S5+dVU91qWgj9ceFjvygES727oLC0DCPaNUdEzDsk/8jB1K5tYBvYGkbaGlBRkMekzq4YuP0YTOppYb2P4OJD4ZBvLsbWDTBzF89K7+WNN9xIDieq8yM1G5vuLkcv9QCIQ355EdTkeDmfF1IfSXjN0iW3rACa8qpSO19/Zwf0d6a/Qa7v4wEIaHLdztwErxcIbhS5e3Bf2u2yLBaezBa+ctFmEG/17sFJ4gutasRmnY8H5bhNfr0o2+giPXTbUotSYKRsQtqWXSp+07ZT269xf2YqYiK/hnLFz6nt1zBwIrF6fPBDG3g1OoSE3HMoLP+Gzg3W4Vb6QjhoD0ZqwUOkFT6FZ8Nd+JAbgaySBFhpeiEmaxe6NCBePxkW+fZwK30hVOUNYK7mjsffN8Kz4S78LE1CREoAPBvuxrMfW9HDeBvj3/V8yhD0NiGiMmdTfNHXhBxFDY6fgXm2gkVmysi5mP1qENY3ofbbGNRoJNrVE++LjkProRvx+BB1ddVerz6COlDTyADg6OVnGEJjO/v9Sxb0GhLNUoP6/4O399/jVMYeDDIai+z0HERXnkJZaTkSY5Jh4WxKOvZwoB8C1vKcmPKKSrDk4FUIImhoN4H7ONEe7/6bkZdf/Df6Uw3+WX8Zc2Z74tjRCVzRs23bNbRoYYZTYZOxbDkR1ejevTHeviXSeGfP9kD0tbcAAO/emxB1dS46d1mLG9fpndYqQSx+sCCL9+musDF8SNrP4lt9ZrOJsfyiZ8Ersni5/e0t9rUWbG/LoV13+qhSb6dFNZqCtPfTCsywFl0kLwjPxjawWxwChwZEy4nTE/xEHCGaLiO34Pq+KaRtRiraCIo9R9oW5CTgS44B338uhbKiC34VHAWbXQojvTDuvu5T/oerWwS7z87dMBjrZlHTqC8cfQivIYRA/va7309JcRkUleSxYmk4vPo0R59+LfDowUdo66iifUdyNsyY4bvhM5iZEUt1UdVQxux1Plg/N4yyb92s45i7gXkDcA7H7i+iTaOLe5EC+2YmNEcQcBzd+KM4q5149995dlu5P0+1Jv4WhptJ7z5qeiBYqlGfoLerkZj/ibK9qukBh7TCWIR/Ft9Z7+znmSiqIBwCZVhy8DWlZlfUlcalHP648GlpZoxBrZywLOI6AOBnYRGmdiXSa9YO6IFO63Yjt6gYkzq74m1aJg6PEZ3/W1aRA3lZ8srR7c9t0VRfeLpL0pvPaNrZEQC4AkjHkOjFcDGPasEoCC0FNfS6vZgUXdn3SfCEpbboYdgSve8spUR9mLitcahgV6KcXQlFGTmwwcavsmJoyiuT9suyeF/KEx8fxvbW4onGfxvrmxzE7FfDYKfRBOMtiInMgeRQvMx5iDVO9DcZQYTvIlIduvRvKWIkmW6+Log68Qhndt7gCh8A0FG0hEv92dyUtZT8m+houAp6So54lc2LhJiodYSuog1X9NCRkn+TG8X5XvwGACFeONvEET0A0NvkKE4l9cZAs/P4VfpZrGNFUVZZhpvfeKlqneqLV5DsNnIzLmweCy11ZfjOPwhZGRkcXRWAU9ExaGxliLX7r+HAsiE4cfUFCovLoChPnyrLET0AoK6tBjUtwnHtZOourA0ghK28ghxF9ACAg4k+KfIjDFHpcBw8ujsh7MwTRmP/Qs+TJ5/gO3g7ThyfiLIywg1r0iTiby4vrxhLlxAT4e07ruPEiYmU4znHcETP6y/ESrGWCtnNqbziO96nt4W9EfG39ukbUXvQuOFXfM6aBBmWIhrqboVjw09489UC9kZvIMMi7sWd9MkCZrZdH+go1FxasLhMsyZ/B40yr17twZj2LTGmvXj3zKqs3sVbiS4oLEGPdtT0+OqIHDpy8/dDT2sZfubvhLEeWVBtmtkX7/isyu3M9En7O3k50wqf7cvOcYVPfX0NXLuzkLtv7yHeQu/cBV6k4wx+m57sPlB7UXkA6NKnOa3wuXkhBn2Gu8G6sXQiKbN8t/+x+iFRxOd8BwDMu0+490amvEesX/XsvRPzPwkUOVWJ+3kZNzIkywbq22gjtsbTLwhKQpOpIVg8qAsGtKU20JUWf1z4PE0i3MmWehOrs9oqvEl0s2VbELdyBuwXEV/8cStnoKxCuO1iV9M3uJbsSLtPQ1F46JaT6tbc3QmaehoIPDgZmroamO+5Gs+jYxFVdgIn/4kAAJxYdx6+c+m73J9zC0LH67NJ9TS3uqyn1NcIemyh1gB7W0u3iBIAAu0H4U1uEuV5mTzfj5J89L4ZimY6JljfgrCpXvcmEgHmbaApr4zk/B84kHgPAGCprg9/c1cEvTqHkopyBL06h6AmfTDneRgyinJRVlmBE+3Hw+nCEijKysNcrR5Otp+ASnYl/O/twZufXxHrtRxOF5ZAhsWChrwy7nQPxKPvidj6/gYs1fXQXt8GnQ2q391YGsjLKGBT02OY/tIP017yVqg2Oh+BrJj9m+R+T6B70LioCMN9YGtEnXgEeQXmf9L8qWhaimZiPZ+kKXBVYaMScT9PYpD5JQAgRXB+lfHMHUISAjHDei3K2WUIjPUnRXnK2WWQY5HNMPiFzoq3s8UWPnf3TeNGfgx1NfAs7jO3iaStqT4OLCPS6KxN6qOZrTGOXuZZz7rLEBPU6MpTpJ+v7LsBcyfqimMXfzf4GI5GWDr9lxRTUSOMTt2DsTHYFxPGdsKEsdKzUv7/yKkwXuQkOopXy+bhuQGRl2dh4qSDCN0cgAP7yRNI99+pQ/zHAISQqfqzjipxH3EwTqAdZ1KPvxZGBo7GieTnMhDsjCkKQYXnHtbzKA5ddQm7xSF4t2IG939xWTBWcMSUQ8vLy/DYYzFkWJKntvJjYnAXAFBR8YPSwPTcrdc4eysWTw7ORFIqfW+u7RemY6LXJsr2mqiTqUkEfeam9d8Cn3EdMWIWNUNDkvPV1dfFVlsP7o2sENyW+D05/9cG0hQtAHA3cxvc9MnmOUxc2zhRoVehxP8lZeXovnQP+rg4YLq3m1Sv8Y8Ln2dLiC+Rdmv+h3vzx8PLmTeZjVs5g/Q/QBS4C4PFkoW72Ts8Sx+KnOKnAAC3htehJCe6ORcAimnB1G3knPhBc7wxaI5opya6Wpqq25jU29CNUZZVJG0/1mY+42OPuIru6E13XOeodYj1Wo74XzwjgnmOnkgrJEKcpmr1ENSEvBoW1KQPLn59hV7GxJfwt+JfONxuDFpe4jW0e+rJW+lzvhiEWK/lYIONl9lEBCCmFy99w0XPAh/zvsHf3FXgtdN1264NWGBJpVnp4GndsSXwJB5Fv4Zja+ZWz3cuvAAA+M8k3zCzSt7jQ+4FNFIjcpStNLyQ+CsSqvL6uJk2H4MtmEcirTS8cOXrJLTSm46rXydjsMVV9Gy4F4c/doBnw114kLkKXo0Iy1QWSxapBQ8hw5KHoYpgW1Yfsws4+KEN7LUGUfZp8OX7Z5cS/QKqChwAWPB6GNbxpSQAwPMcXmqQpbr4Dm/8hMzuyxU9VXmXlIlmtuQVyejKU5SfK8orsOL8PIRO4ombwMNEeuKIFYMxYoX4KR3i8De1reY5fWoyPDzXY9u2YZCTk0HA0J1wcDBC4DxqCm1N0+v2KmSV5AncL6qnjyD82qyAYwsz/HNMeANwOnKzC+DrsrxGJp6tVm3nip0ejtZSPz+H6K5z0O/2VpzrKDhNWxzk5YiFEBODe5R9Ewe2w9lbRJ+1CcGncCWU+pqb2VDNgzh4WM/DtojpMLcVPEYQudkFWD7xEDacqL2CeEFiJWznLbGFDwAMmdIVR7dco2z3sJ6Hy+/XCmx2Koz83CIMbBnEvV5psltK/Xs4TLYch4DHo9FEqzEUZHi1XvwmB0+zqPV8ADDM4gTU5QnnVCbCyEbTHe9zowEAr3LOUISPKDrYmZMeLzx8BRefvsPJuUNga1wfTaaGcAWRNPjjwmfIrpNwd7AUKWjEpYXhIdGD/iI2DVUkKz4FgHqKhD32057Cu3azwEJTHfG61nMYOf+oRMfR4fC/ULwdL50vOKZ4+rfFlsCTOPO/Gxi9iHlaxYUDxMph98FkUairaAPd+jy3vTb6PJHMET1WmvRCvnk9cpoO3bH1lOwQYElYn3JEDwAMtbxLe046RzddRd718Udy+Ot7Vjjuox1DV98DAM21XWl/loQOo0Oxb6kfTBvQdEtns3Ho4lPIygj/EpWVk4WLVwu4eP2ZBn38DUz/UjOoqioi8jIvmn6YL61IXIZFn8Kspm5wqmcg0fFZJXkUcfM8OxHNdZgtpgiahALAm2dJ8LCex2gl/vPHTIzvFQJ2JVvouOoypLUzKirZkJVh4cqbBIQMEs8UgClaCipSEz2iYLN5r5mjuWDxIuy9muRNRIM2nZoEmybCv1OjzjxDyHzeoo19M1MxrlY6SDNS4z/FnVb4AICnDbEAfOndGsjICo/eXTv7HBsDT5Hej5qgpKIcNoc3wFhNE1/zc6td78MGG5Msxwod8/g7uTH4ZNsbEj1XF4O5XOFDh7AaH47bGweOyFkVwMvSUBIjk4UJf1z4cHqrTOxUO8V0f5GM6+5z0O7KGrSrb4VlzsSEfM2bS8gvK4ajljEGm7UWeQ5tBRWMf3QID75/RKzXcsr+V17LMPD2dqQV/cT9HvSN0YaYu2DUg/3wMGqMASbUSWRq5k8xfzPBcERPREI8Vt27hccjxV/llKSPj6mNIZLfp8PDeKpYrm7nPkjXsa+myS/PwLXUGehjUv1ImTD4ra2ZwDE24Px/ew9vojPQ3Zk0ls7Q4C9/qS63Uz9hVlPppncsij2GyI7Ma2mETagBYiU+bOctKVxZ9ZnWlZcaLEmaG1OEvR7SOpYzwddSV8Zs/04oLi3H+un0afUcLsevhaet4GyO6QPFq7/8kxx/uBiDXanOeZKIH1Gf4Z529Nkyf4KO4bulam4grqubpKIHAGTETOnnJzZ4OpzmbaKkuvHzeP0Uyrbq8MeFz1/+HegpqeNeD/JNYr6j6FU1TpobACxyIhdTVhU/LLBwqsNEgfs5Y/a2GcHomqWB2ZYNiB4yAo9Hjkf/U8dxZqB0UpJe3n1P2cZisaCiroT156bj1LZrOLk1mitq2ns3g1svZ6iqKyMt+TueXo/D42tvuMe26eEERWUF0vmkVYdTU6jJGdSI6JnyYggaqgivWTIPJZs4fJrKzM5WmhSXlyPs7Wsk/cyBmZY2vG3soFXNfiSCmDPDA559QuDSiljxX7JA/Maq/98xPRCMwdZNcDzhFQBAR0kF2cWFAECasJgeIE/O+PfllZag8TFyTcbhboPg1sAUAND29A6k5hNOXN4XeT1O3g6ZAVV58t+3MJrrWMA1KhBTrHsit6wQh5Ju4r77GsbHcxA1caxL2C0mIsQr+rhjQHP6Ot9/Gz7u9A1qq8KSYf2r3ithaOmqYcKS3tix/DxlX02In7rCAEtHmB4Ihq22HuJzvsNepz7YACK9pTffCXg8mmt48CmPml75J5ARkS1RE/wVPn/5zzBsHnPnPaYkTeFNiPlFjyTdy/lZMFi8Fbg7ES9wJ+KFwP0PrsQyjhD916ka3cksThMwsvbJLMiH696dtPuCbvNW3LSVlfF8DNURTFI8ezjBs0fNueT8f2GikyvWtOkB0wPBuOw9HAYq6iShU9WSdtebJ6Rt6gqKpP2PM75g0JVj3G33B0zgniei1zCJU922tiAbK0yw6i7ReQBeBKIuTx75a3ymHL/wnxE+4hKZEIyYhx8xf1jNN4muSbz92+DE9uvI+ZFP2TfLdzs20LglCkPan+Hzr1dJ5Tz8zGrqJpUoL0fcBDweLXTc/e+87yEnbfr2IbUBx/igyVR6AwRp1vZw+NcJn3GLj+N1gvQmMpw+L6Lg7w0j7Lir995h2ZbLIs93cdcE6GiqMHpuca+NjgmD3RDQR7KGVqKYE3wW919Q/eLpWDXDC51cpFt8eurKS4Tspw/TMnlt+Dn4f+xdd1xN//9/tnchUmZFQyoKkRkh2Ts7lT1Kyt57JmSPrIyMjBARWSEjlCItiVIU7X1/fxx3nHvOvffc240+v2/Px6NH95z3OO9u957zfr7G87VlIoz0dUT2mxc1DoqyStjW5jhJya0WNQcXv5zE58JEeJkILur4N1HJYgkkPfzIKSqC4W6ff+KJqoVgNFXX4rzWVdUQ2X+auQ02vrwvsL2jblOprOtvICR+C7LSf2FSD/E9R/IKcgh+L3kBcFFYPrAnbDbsg3HD+pCVkcH88zexQ+J6f/9ttLVtiZD4LTjtdxcBfoLzLgTBsqMhtpySPD9NWjgTsUJgPZ7Ht6MF1pwShpD4LfiR8RsTu4v/WRw8oTNmrhQeclhV6B/fgmEtWuNy4nuJw97WmnPDWY/bkEu4TI7k5vzklXGFqnRVzCS6FlOIUnWL2eYpdQEDYfjPEJ9F267i0cuEf70MoRBnkz1w2n400a2D87skr6QuzvX2n32E/WcfwW/FKLQzl0w4gBcB115g3+mHYo9b5hsMADA3boRDEihZPXqZgMXbr6Ka8wzR7cRh1FXmSqtfcyJXBV9nvh+aCnU4x4LyeASRov+iZ6a5/9Z/vQSB+OxKlgjeGb8W84wJEQ3f+DXwNF71L5ZFQks/8Qs0Sov8jJ98ENra6tjtMx6BFyPhNLJ6jCC1oIa6CWtvqaUtpCcV/snn8LkgDWvMvTEvahXSi7/jTKd9kJORxfhnc3Cq424cTjqNzJIfaKKiBxeDMRL9DYLQQK8OKdTo6skneHjzLTK//UJ2Vh7U1JXRxLABuvazQI8BbaCtoynxtcQJaRrcphUGtxFd3qCqSlw1UQqZF4a+O5DkSeQmjp/bG+PnEvWlCvKKcffyK9y+8AI/v/9Gfl4x6mqrw8BUD1ZdjDDcpeqehup4b5jMOeH5DAR0PMB4zvq6WqR5w668wuXjj5GV/hsFuUXQ1tWCaZum6NDDFL2HtZNo3bxg+r6Yn97JITu+3YQrQQqb00CNWzJBTojsupq8NvLKCLXU4opcRmuUFEwKmP4t0gP8B4hP6rdsjPE8JrrjP8SAafuR87tQ7HGSkh7XJQH4kPRddEcazF1HqLbcOjobmuri5xOI60ERhJj4b+js5MPY48bGom3UuN/qwCNn4UXceEkPU4SeeoQDCwIQlMHM6l8LydG1vj0+5cWiiao+7HVE56J9+vkTRtraGB90AU/TBBdTtW3SDKeHjxJ7Pfw5ReKgs/9BRLhWzQL7M7sAp48Tc/S1F17PrBZVgzBLLX8oXHJuDnoGCS+szYuE/BQsMCHC4XZacT2ZzpEeON1pD9xeeMGmXlusMPNEdqlwoZcpL2egrLKMc3zC5ijjdbAxZFIXDJnUBc6RbnDWc8TopiPFnkMYfpT8gNfbRRKtrRZcqGkoc/5X4mLy1Us4PmQE4/42R/ajS9Pm8HUQ7nEz3bsTH2YzK9J5O+MeHHR7IaUgFUui1+Nsp0MY+2waznY6hAoWudTA+tgdWG5GrkvI7sv+zQv7oe1gP7TqBKeqiHSajXbn/DCvbVeseBZaZaEDuuKlvOfa1h2FR5lEyP2j73uqFO5WUP5D4rF0cNl1HrIyMjg8dyRkJZAdFwXpVOGqRggjPQN7mmPvKicc2TAeM8Z2FWteGRlggF3V44B/5hRIRHokhb3zbolJDy/6uUmm8jK8b1vRncSAtIiUtHH49UvSjzAwVW17fjMKvcZ0xpePNSfn5P8r2tfrAiMNM6jIqcKyjmjltVPRb2C420co6QGAp2mpMNztg0oxXI6pv38LbOtvZIwLo8Zgd7+BaKRBbx3PyKfGuYsLFWUFXL72GmlfczB8zJ4qz1cLwWCLH7BRWF4moCeEkp5TH6k5fRstFuNs6hXK+WGNCVnp/PICzrnLaSEC53aOdENZZRlWt16OrZYbMVCv6mFhKnIqojvV4j+Hh59T/vUS0FeXKLr88McztK1DhLipyVNTBZbHbISOcn3KeWFjagpU5RXwasxcTDS1koq6WwWrEt5vl2LO6/mkHzba1OOSWRaqFkJzLGF0lcbzoo27L455jMZR91Hou5K+qHdVUaM9Pq5L6IsrndvpimZ65HoyZi11MWkoIalMt5l26NoKq+ZKP+Z30Ayqi9XcuBE2eQ2Gdh01AEBJaTnOBL/E4fNPOH2066qJfa2i4jIUFdM/REf2s8J8F2qhqbcfvmLmqnM0IyCRx8XbzR5BoW8o59XVlLDOYyA6ttGnXbe9s+DQroBrLzBhcAdG19+1XLBF0WP9RbH606GJLvG5mmrdHntePMOcDlWTWWeToswvP7Hi7N+tCcSGhbcv1jn1RTdTA2hrqMJygS9YLMDFrj3mD5SuZG5NwZtfkWhbxwaX005jWJPxIvsHvKN+poWhpd8OhE5wQct6NLV9+GB3gv7mTQph0wMGGhP1jOi8Qy12+yCxCiFvl8/PRWUlC4lJmbX1fKoRKZMXQf/4FiyJuEU5DwBrOvYhhbq9HjMX1uf8KPPssRuCOeFXceFTNGk8AMxq6UzpP7QxUfMi0PYADiYSIi9uhsJDiXWUdGCgRqgfjmrK3KJPh3/tkTH03YGnU6fB9jCXSLJDvgDAaKcvKniMFbxtAGC0aycqKrmegwODB6Nvi5YAAKfzgXjx9SunrZGGBh5Pmcq5LhtmDRogNisLALC4W3e4WVvDaBdXwS/Jcz6nP+/1eedQkJPDR3cPAMC68HAEvHuLsooKTruqggJi5sylHaso5VqI+148x45nxJ6FfU+KmekOVQWiiHTg+2hsefIQinJyeOZGLvWgqqAAr9AQhCYl4OigYbBpTC7yLAyLw0Jx+UMsgsdMgLE2QWJmvPJGh3pWmGIwAUui1+NBVgQstIjQRkVZBdzOuA8H3Z5oqW6I2FyuYmp45hPY6XTBr7LfpDFVwbJ33EKjs4y2obEK80LjTJBTmontH2Zgg2VQleaZHDmN1usjbbDD5djo35iqxrvz5mMMtzFHs/rcSBl23o+mijIi1nKLqiopcGnJ3XXCI28khQyruqsyVQF0BEZSMQJxxjKZL3CnK5zmcYs/qaoo4u5x6WqN86KSxULXMdQcgQNrx8DSpDGjOQR5V8R9X249jMXavSE47TMZBk3Ei1GX1hoAYILhHAQkca3X0v6f+795hdYNGuJdZgamWv1367VYePsiersnCkvKoKqkwDlm/2aKkopyxn2V5Lg3r0HXTuLdjwzafq3qNYBb6w5ora2DxmqaUJaXR3F5OWJ+fseT9M84GReFvNISyridPQZgWAvBIVtL3s3AJssDKKsshfdbN+yyIiv+VSX0jBcTLdtijZ290D501xKVt9PZ/xAy8vPEGlOLWjCFc6Qbeur0wGT9Sf96KULxo+QnvN4uFEms6AgFGy13+qKJlhbCXVxJ/dl9DX13QE1REdGz5wicm5+ofJrnCTkZGco8SZ7zkfr7N+z8j+KTxzwY7dqJJM/5mHPjOm7Gx3PIz9a+DhjZujXt3HoaGngyZSrWhYfjWNRrSjvv9XTU1PBs2nTadibQP7SNdJwybQHpOLekBG0P7hF57+HNRbQ5sh8/Cgs5x539DyFg2EgY1iUbiehC3Xjn2fT4AQ6/fllj73vL3g3/68Tn5YMPaN/DlHaco74nQlK4IgKllaXYGLcNLdQNSQq0E5pz8/4OxvdHWWUx59hY0x59Gy0jzbvnA2FQ79d4FVpq9CC1fSl4hatfyJ8ZunpA5gt8SXk+bNITs80T5gt8IScrCxRVUsYB/2Oqbrykgo0TWyYyHr9t0TAs2HKZdO724zg4dK064wfI6xs7sB3mTrTDiIhZONdpFxRkFSSac0TELFzqvI+2jY70iEs8Hp+bTzuPuOjX3Qw9uxiTNrdMYWtlgKdRySL7hZ58gL6TiC/Zl4/fsKT/RgQk7kFJUSkWOazHzodUq4K04dqWiPvtKIa1ih8eUWPxobM8bheJL7X9/Us25g3ywa8feaI7/wGdaIKxHmE1yy8uQdzXTEo7U0jy/9b330pxop/vP1aompWSnDy6NGqOLo2aY2G77pzzvOIK8x7cwLZXjxAxmr6o7CbLA9ibsBmzWy5GT53qU3c69e6NSOIjCSJcp1EI0+ybwdjbfxClr/39+QjrSf1e857v6bAF928vgr3jVujp1kHAMeEVvWshHBPar0DAS2qRxZqMFTGrkVr4hXN8P/MB7mc+4BzzkgvnSDcsbbUI2z/6orSylHN+n/VuqMmrkfqxMbH5ePRuSI06AIBV79cipeAz6Rw/mSmtLMXUlzOF9hGGngaGtOcrWSxcGTtO6Ng3s2bTnr/24QP6tCBvbPcPGoQZ167i8JChtGMaa1DV/ozqaZNyFX4UFlD6AED35vpihZadGiHdnKqqoLCsjOMN0uN5DyJcpzHyWOeXlpKOl3TtITLM/H8B4zqsxJkXgvc7t84+Rb+xtpTzbi9mYa35cmjIqwscO934JofYAEB8bhjic8Ngp+sJ8zrUZw0bL36cxPMfxynnxSmCyiZC4SunwW7tIcTUihsAX9JzKOeYyAyz0cWaehNc43dTasSHDQUFOcydaAdtzUP8AAAgAElEQVQAuNR5HylZVFrYfIheklJcb4ugJDEf/zB4uRKbN897N5GYk41rIyZg0KVTKKusxK1RztA/sB0AkDLDG/oHtiNlhjcA4E5KAlY/uYcn46dhfPB5PPmaymmjvdbi4YzyevpO6oG+CmMQWnYOJAk3FotzXFxQLGC0dLDk3h10bkJs0AcZ01tZmEBc0nN8czAC94gvQyoIl7wm4sO3LJjoNYCOljrH2zPVvnqVvfpdOUYiPfzKa+KCPZ5NgL7m56K5/1aB87bStMTZ1CMY20x4PQNeNFBVw/Mp9GQKoPfebH/6GN62zHMM5SRM1gxJiKc9f6XbBtjfn4+QHluhKCuPpPxvmPpiO+72JK+VxQLCQqr2P/hfxmqXQxg3rx+M23BVMZ/fjUHH3uY4tikYLksGobysAoMMPDHRqz/Gefb7h6ulYp35as5rJh6fjXFbcKT9AaGGPDYx4SVA/GC38RMr50g30rmpL2eigVJ9bG+zhTKWCZpoClaQ+/Aji3R8ZhRZoETQd/JXcTF01Mhh6Tpq6sguKmK8LjaU5cnbrcIyYq/wLI1LRmfYdMAMG2Zh3wCgqy54U1udOBPzDlufPMSb6fReMksdcv0pJmFF4SlUg2hN9fZUJ3i9M/m/C2lJzxDThbj6YSsqyisR9SSelvj4Wfsg8udL6Ks1hyyPult9JXIO1BzTeyTyAwDhGb4IzyBLUN/6KrwsBFPS43LgAjRVuMJa9TXI36+UzBwMWX+cc1wdHp8aL25Q0/EggF6VJDGfa90aETGL9rdzpDdKKkqRXJBGGrvmPdlqfy3sHWX+0GP0NxxRoMt5uXSbm9/g26s/ro2YgJKKcgSPmIhbo4h48hEmrTmEhpfY9NFviSfjCeuxTy9mlnV5OerHrqKC6uYMLSNyk5qaNkZAIhHSpqSqhJ2PCEvrxe/VG7/6/OsXDDI2rRLpkQSSkJ6WFk2FSmSbNmoA3md79HZPuDuKr/DDFCwAcdnczYakhRjpwIRArX3vhV46/TG22RSsfc8s9KNz02ZCSQ9APIhNtMkPjn0vnjOanw2m8e5bezMrOqkhr4Lgbhvh+GAhNsQGYOqL7TjfZTXpAerl4YA+A4iwlk3bboi13loQGDG9F+5dekHbFnTwHnKy8iCvIIcL7zdj+HR6z8d/DZJGL/BjpRk5fMa3LfFZLK4gG694SQ8ANFOVTp2jl1+/oVOTpqQf0noiImjHTWrbFqffkZ+/q+6FwbtL1e+dbO8I/7r41yYMu549q/I6hEGQsXT5vTsCSQ8A3E78xHldwWJRwtzowM5xlDZYYGHZu+GUH96E/rzyX7R9CsoFC9MIw+HE5bTz8aOsspTSp45iA07760cfceLP/dpR3xMrnA/izsVIDHbuhik9iVpES/Y4Y3jrxVBRUyLN/SgrAiWVpfiY9wlxuR85P3QQx1NDB5eWF4S2K8jJYcHpm0jOzMaLxDRSTs/TT2RBoSHrj+Ptbk+83e2JXpbSDSNko8Z6fP4LUFES76GgrUiWQM4vL4SSnCIM1MgboaWtyO5+OqirKonsQ4cOFs2FtucUF6GusgonrCk66zssGjSEqrzov3Xl47tCvT1sjHK0xtnrZBf29595aKSjJWDEv0HyrxwY+BFW8+S5ZMuTOEVLHVQmShTqVreBJs5EreccOzYhxBF4CY6v1xmEBj5DQvQXynheWHiTrTfi5PZIAn2+mj/Bg6svl4DO69NRuxvP6+78QyiQARAwjJlMdch45yrlCOnXqSu6E4CRZuZYePc2o76q8sq40X0zBjxcTBv2NrB/WwzsTygyLlkgWt67FlRYdGoJi05Ewjs7zK1jb0IZNJgntl69CoWpb0Z9QH+rv2to+RtYG0tf6f55diR6NOiOb0XptO1OTUdh28eqhWeHu7rBzv8oHFq2hJE2ESUx8txZXBxD3MO3O/SD9+1bsG3GJR1PUlPRpRnXsxeRmorOzZrhR2EhYjIzYdu06rXwAEBLWRnjL17E6ZGEQfJbXh5ScnLQuZno+Zf36IH1Dx5geQ8iJLzLkcNSWRMv1BUVAQAFpaWoYLGgqUTsO4zqaWNVeBjW2NnDL5JKvpTk5PHhRxZ01NTR/vA+xp4bFXkFOAQcx6GBQ3EnKQEbHz+ostdn+bsR6NXQCfYNnTjnzqX6kAxDGvJ10FC5GdyNuWIU2z/MxMZYF4lEBlwMV+Fl9h100uYag5e9G47tH2bA25QriLU6hsi3YV8jPu81iSCpaargccg7OC8YgJAUX5hdWQ0V23pwG2kDtyXcULSg95spaxjUyFHg+gKTX8LJgJy3PMf0HpLyHuPm15Vi/a1MSFPUZneYL/BFyBsq8Zp+hPz+8nJt3ymDxVoLU9QSnyog7KRgla66ilooriiBshyXoCjJSUZW+CErK31d8+KSMigrKZCKdgKARYOGAIB13XoLHf+9IB+HHIbifmoSejajj7Vmw9xIj3KuoJCawP6vkTzXC1OvX8HhgfSx3ExkrD2ixopFevwWBwIAZGRkSKRHEDx9xsHTZxwcm7jDsYk7rdfHatEuqRKdXR96w8P0LuP+1VGdfkgLM1xNjBXY7qA7lPa1IIirmDbBsi1JCS7iSyo6M9wMaSmJXz+LDvb36T1ZvOfpSFAt/j3WXLyLoMgYTLPviNkORJjKvOPBCItJwKLThAz1y81zofQnPMrtwEUkfc9G4Lxx0NEiwptWnb+DNaP7YI7/VUSnZuDBam6S+6hG05GbTcig73ywGq06Gglcy/WLL9B/eDvIypI98bJCih+Ki/3tqMp1AKAoS2ysf5b+pG3XVW5Y5Ws309JCkud8nHgThf6nTqJdo8Yc0gMAw83MMNzMDL4REZh48SLa6unhghM3ATzJcz4uxcbCYu8eTG3XXizxAFGImjkL3/Ly0OvYMWQW5GNTn74YZMLM8+Fq3Q6u1u3Q98RxGNStiydTppJU3qQFOuJxe8Jkzuu5Np0w14arfho5hWy4FURc6Gr4vJ/F3VNNsW6PKdbSERWyrtuTdDymGXVNvKQHALxN99N6aZhAXkaBRHrYyCml5tjyEitjDWvoKesjvTgFANCuuykO31vCaY8duhqPvycAAH6VFmLsw6MI6U2IarW5tg6vBy3jFC09lhABl5adsfdDOC5+fo37DvPxvTgXg+7uhVfrPrTrNtToSiIySXmP8S7nMvLKMyEvowQdZWOYaPVBE1UrMd8RwUVM320hfw5urSZC0wevP44vP34haiezWk/ioJb4SBHsEDZZGVlcsN2D5TE+KCgXHAt8qfM+zI1ajSYqelhkSl+gkDcMjY1xg5jHADPFnScfMKiXhcTjG6oRD2NRpOe/BIczJxD/UzqFuWbYLMWByI34FJUMIysDgf2ehRLytXM3OwnsQwdtXS38zKB3y28Y44BKFqtaCoExwTIbO6nP6dHWlkR8biR/xAAD7oaBBRY8Xk/khDP4WZ+W6vXX2tmTiM+F2BjGxEdaWNiKudexFjUHFt6+uLbQGatG9sZznjCPnZMH0Sot7rkdgaMzRnLG8rbT9X948RmH9ADAvB6rcbuY/vM/sPN6XI9Yjpyf+airXX35InIyclCSFWz4M1KnJ2aJBUmc1zPvXMP+PvQWYCZkxLmtFZzbCt6weXbuDM/OnWnbRpiZYYSZmdDrsl/LycpyXrN/e9jawsPWlnatjTQ0cM/FhTL3Cjs7rLCzE3g9NkKdJwtt/19Hl/qDsP0DEcK82MwfGvKCi48XVeTjStoBZBSnILcsu8rXfvIjGHG5L5BdQlU1zSpJoxkBOOhNwvFk0eJNEx4dQ0jvuVgZdQ3ROV/xdvAKmF1Zjdihq3El9Q1cWhKf5Rkm3THb1A4AYH/bFzFDViEwmZlohKFGVxhqiFcjUxTG992O06GCI4N06xLCGNeWT5bqdXlRS3ykCH5FtvXmZKuCn9UqZBXcJPXzs1pNGZ+RdxJNtYikziMXqLHHAVcjEXA1UlrLBgB8+pwlutP/GHTV1AUSH6ZFS9mQ/2O5FUZ6ACDnj4JbkxbMhTwAYHvQPLh0XoN9yy9g1npyyNai0yEcKzIb0ds9sedjP8w2CcHuD33gYXoXyfnPkZL/DHa6c3H+swecmvvh9rdN+JT3ENOMLkFRlhzCw9Tz06Y+1cNXVbTQIgt7HIyOJBEfrzeu2G1N1AE7kLhd6FySig3w4vlX+odYdcJBV/oGkFpUP1QUFXD68RssH94LHY1Ek+U5DtzNuLoymTzQeXIPLKCvf0e7FhVFjLLnhqVeCKse8Yu5rz1xqD29YikAUmQELw4l/tv6QOJid1QE3K3oyVMt/g36N3KBobo5TqVswuZYQtKcP3ytglWOldFEEc4GSo1hrGENbSU9BH+VLHzwXKoPon8RNZCMNaxgXbcn7meS82CySr7SDUV9JabPS26OkgzfM2xos7a4+uUthjRtgwpWJccLxBvexxRuQ3bh6FWittTPrDxoN9DA6YPhGDbBFqp/8oruBL9Bn0H0xe1ZLBZlfWw499+BEzfJZJ1X3KB1s4Y44y1ckVES1FjiM7KfFS7eiiKd27D/NpbNZJbw67aUauHasmCIVNbGjwcpxmimNRMsVMCwrjdefHVAYVkyeujHIzbLHcryjSErowr9OnMRmzUPxpUF0NMYhcyCYOSVxKC4PA2tdfbiQYoxFOXqo4kmV8nmd5746jGS4LsYksn8CI/8hKU+16S4mpqBE0OqVtQP4BKkPRHM5LdbdzBEzPNE3L0QycknYALdZgQRuHshkkJ8BIW5OTZaDhnIwLoeYU2+lraMQ2QyiuI4/eaYUCvAixPuVlhexihHTBwUlJGlT2N+ki1qHkbLAQBzX4/HzJbCN3Mm9RsIbWcC/po7tagFG8kxX3BwARHuujlkKSI3Eknhk/YEIirlm8gwVAtvX7TU1cbmcY6kIpuC0MGhDW4dD2e0tqoQnU/5CXiZ/QppRcQGLvjbdXzI+4jGKo0wrDH3WXu0w0G4vZiOyZFTMMXQFQqy8jj9+Rx+l/2myFU7R7rBUdcB3Rp0xbLoldBV1kV6MZH/E5JEqBpaHPNDtMtc3Er+hH4GRnC4cBy3R02G/sHtSJnuDbOju+DXeyCep6dhaaceyC4uQkl5OXTU1CEnI4PriR8xsEX1JNKzSc/B6Egk/PqJbd0E51nU4u/BVLMDh+z4fpyLZe+GY3nrk1CRI7ycbNLDT4gkIT4F5b8R/esJZhv5oJEK19DJT3xaqrehHZ9WmCB0/q4NiX3BdXviPrLWiusFjR26mvN6SFNifkVZ7jY/egiRv8Of3yMM46baIT+3COqaKlBQkMOMkXuQ+6sIPzNz4b5iMPJzi9CttxnOHXmI5i11YGvHzVEsL6uAjKwM5OSoxGeCw3YE3KZ6fkZtPsVRcquuKqM1lvjMd+lFIT43wmOwZHpfRjkucYlU12K39sw3kuJATlYNqgoGaKg+FB9/LEZhGVeW0bT+Vjz90g3llb+hX4eIxdTTIDamcVlkj1Ab3QDUUbbBl9//DSsXE1nqWgClxWVQVGa28R81qzdiniciNPAZPH2YWzrePvkjdczAoMMOj0kteIUWGl2RnP8c3XSEq5nxw900FEcSnDClZaDIvrvfRGBx+x4i+4mDnW/IntDG6mRhjOZqhBoMkxC3pJyqhzTUUZZO3g4/ZGVkUCni7m9/fz5WmU9G9waWlPO1OT7/HnO7rEBZCbXMwck5TrBetJtRGOplb0IcpKhUdLkEzwNTScTHuH31hB8Hf7uBt7+4ime/yn7jRfZLvABIxEdeRh4nbI7COdINh5O4z7ahjclhaydsjmL6q9kIybiNkIzbaFfXCu5GcziS1n30ief3LCtChl9FXh6dAg4go4AI6xtgSJCZwnLiPVraibjneN8Pgb/jcLQ45APbRs0QMFCwiMnSR6E4E/dWYPuqzvZwMbcW2N4mYDemWthgTptOpPNm/js569rXezD6G3KJV0ZBPjqd3i9wTgOturjvxFySv6yyAkZH6L/3qvIKiHWVTs7EvjfPsDXykcD2qZYdsKyTndjz8hZV5S+oKo33ytPED8veDceTrGD01uWGC7dQJ98/s0u/i7NsDpILiBBsXtJDB0VZ+mfGhS+7JLpudcF+IJegadZRxYGLc/Doznt060MUEFfXJPLCx0yhigjJK8hRzp0O9UZZaTmKC0spbQA5h91t93n4e4yu0vrpUGOJDwAEH5yBQdMPkM51HUt8oSMC6RPmhs46hMyfVOurQzfp1u8hrakZQdCepHaATZM7aF5nDpTlCaW2R58t0UM/Hg9SjAEAinJc67KcrDq6NnuN0goinCr+5zJY612qtnVKC/8LhGdWSDBCEuLRvZk+ANHeH16VN7aX50FWCEoqitFXdxgW99+MzTcXi7yujX1rgW0T5jsiYEcIrYjBYidC7tt98xjKOPt19FYrAw1b7PnYD64tiPV6mN7FvYydiM+9L9KbIwNZTGkZiI+592CiKVy6d/+751InPoeiyaGec9tS6xgwRXF5udhj+C3v1SV5Lor0sMFPempRc8BPengVFvXqaJBIz+st7px2tidISV6ec25ef2bx9oJyethge1o+xX3DnImH4L50IAYMb09pF4b5xh6M1iJqzpA3H+HYliACWQ86IWj+RAzadgLuC5xJ4+T5xBdOxETh2YQZ0D9IhLLeSPqIvRjE8S4vfRiKjd37YntPwusSOHgMTr4nG1PZmB56BbdTPtG28WJNRBjWRIQhcNAYdNSjira8nSBY8IiN4zGvOcSHd5MvCMm/qTUNBUHUfIXlZZw+/KSCKa4mxMHj3nWR/Q6/e4HD715ARV4BcVUkW8Xl5TD19xXZj+69WvZuOPrpTYJlnW4oqsiHXzzxveIlPQCQmP8Oifnv0ELdEjs+zsbPEqrS4Pvfz5Bc8B7fi4ncvMDPO9BI1RANlZqhZ0OCUJtr2XKuu8EyCNml3+HzYSaU5VRRXFFIu76uDQajXV177I6fh/pKjQSGwdUUsEmPpFBQlMfFR0tp255vn8t5XR2kB6jhxEe7jprANnE231oaKlg1p/qqt7PRpRlR40FBlps810M/nvTbtukTTlvXZq8BAIpyRF0Qm8ZE/RZ2fo8gPDojfSliGYZKcaLed3U1JXhMssMAO3OBfQ4FPsbxIPFqn/xt7HMchOD4D4w2tI+yCMlhVwNP+Cdzb849GjjCI2os+uoOY0R6+LF9XgC8d07gHI//Q3wArrQ1P+yGtqOcy/ydT0mIBoCKyjLMMblF6ttLdx566XIfUg6NloAfvKRIFOlhY2xIIM46iifYIAh0ZGC0keTCHJLA/pQ/6fjUuzdYY2fPaGx+Gb2lqxb/GxAW2qYgJ0dpf7l5Lm3fNaPplZnEwRpvwmOrXV+jynOJA5cDFyAvK4vD00Zg/eV7SP+VB1e79viWQxgtkzMJL2xQZAx+5hdiai8bjrDBzLYdAQD+joTiVsp0IlxmYAviXh3r5oGwz4nY2L0vAKDeH6XS9rqN0V63MWUt1if3IruYuiEVBqfgc5jVthMW2nBl88PTyAU47ZrQW/wjM4h8QCakRxyYHBVNDHix/LH49eJYACPSw4ui8jJsev4ASzqKb/zKLi5CPWUVRqRHEBRllXEr/SRupZ8EQOS5rLckG5g3WAZh+bsR8E9aDQBQkFXCBssgiqrbxS+7UVrJrT31szQdP0vTEY0nHOIDACtbB2Dt+wmc8b0ajkb7en2wNW4q5bprY8bjcdY1PM66BjPNjhivv0hiNTk2MooEK57+DeiqUIVAxAHbsCgnWz2lRms08QEIz05VPQwhR2ZJaTX0uBcZj142xoz6rtx/E2tnVo2ElZZXiF1DSBqYtOCkwLZQ/zlQV5OOXHdNAVMr/sW04yLFDgZru+HaT2YhjCrqShg9uw/GzO1LadscOIfj3eGHl+8E2vP7pwxjdF0AKC0rR9cpuxF5QrrqQBHpn1HBYklFSMDgmHQ3DABgecAP72bQbzDpkPqbqqDX59Qx3JlIVmdyvUatAfHuOzUMt6qY+GwDTnVaJrpjLf4qVo2o2d7xgBueKC+roA1JqU4sHdoLYTEJuPAsGsuH9eJ4fPix6uIdvNzI/HspCB5hN3A1IY5DknjBT3oGtjDFHvtBlH5Pv6Vi7HVuaO++N8/Q39AY5vUJye2m6ppoUUebMo4O3/JzOa+V5OTx3sWD4tGK+5mJgUEnMdJEsBGRjYvxMSipIHuuzw50gm0jqngGm3AFxFIVY0XBgI+seVh3hmd7ajHX+6lJcLnFJRcH30bC3doWagqKYl3vVnI8tkQ+5BwrycnjoxvVcLD/zXNsiXwIJ1OqAWyV+RlG1+InQwBBTFqtJEhX3FpPxnMpyanS1v+hO7fSnOqdZferKH0GOcVOlHZRuPhZsgL30kJVCqKO3XYGTt3agMViYfXZO5x8H2mieuiUlBER6CUwtE0QbNsaSDROEuw884C45iRfnLtFeHHuPKOvkHs74gPntd1UorZBx4k7SL95QRf7ffXuO8q56kZeQTESUqnKb47dzRAR6PX/jvQAgMVB+toTkuBq1hE4qEyEg8pEkX2DPmyjJT0A0KaLMULSdqMOj4VWt5k2QtJ2o/coG9oxXU31Scdsi3ILDeoDS1FBHo+PCA/XuPOc/rPNi2QXahiF4bFtaO6/FQEfxH/gVrBYaO6/Fc35CqMCQMJk8b/jRweTyWB+aSnjoqSC+iXmZMNwtw++5hGbmiHnAhCekkzpJ23iE9ZzB9KLsmF/fz7p546dcDW7WlQ/nt14/a+XIBLyCnJY6clsQyctGOlqY0bvjhjVyYJEep6tI4yU7Jof0Vs9ObWMRGFP74Gc1/bNyRXfd9kPoCU9/F6XlGkLaEkPANg2akYJDxsYxDUGMiU9AND5zEHO9T66eVJIDwC00tZB4lRvbOneT+R83uFkAZqUaQtoSQ+77VR/ZsWaeUH3XtGRHoAoa8H/XrU+Jn7uytJHofhdUgxFOTnOe0WHmW07ImXaAkbvlbiIWyvexnvyyD0Y0H0jAGBwL6KwaHFRGbasuYLM71yD2fih3PeDVUmOYmBVZgEoB1gFlPkry96DVVn1vNSaipTMbAzt1BrDbM2rhfQA/xHiA1BDrGzbGqC1kR6UlRSgoqQAgybaWDi1D4fs+CypmqtQHLiPJVy4TOPx2SgqLsOJ4EjMGi04bnukI7XugP/FpyLnvvedbEXwT1qM1MJYBKWRydW+BHfklIreiDm47qU9v2K2+Ko1WTw1JmoynkyeBv83r3DlY5zozjQoq+SGNMnIyiA4x1+sYqbCcPbNBoSk7UZI2m4ci1gltC9vTgEALA8M5by2cSY+D0O8jtCOLS4lrIgJaVxZ7x+/yDfjudsIS9mmY9wQOFkZGbQUsBFYFhHKITGjbpxBRPpnFJWT8yDe/kjHuuf3oP+nn6EQL4+CrPjW6p769Anfhrt9EBz/gbYtKiOdETnqduwwDHf7IDpTsuRYNl6lM4/zvtvTB2E9d8Cn7Syctl2OsJ47pFqAshb/PzGo83rkZOdjre84DOosumDy/ydMuU22vtN5C+jAv6G/FP9eoutLmmMjCnThfPzo1kRfrDnDv5ANOEwJxqAW5KiJJQ9vi3VdNuLdqhaB0HrVTlis2YWXKV85HhwAaLXSl3Rsvnon2m/YSzonLr59zcGNh0tRXlaB4qIyBPg/xCjH7VBTV4JOQ0KEp7ysAlnfcxHg/xDf0rJxZF8YaQ4Z2QYoLzxHnZxVAln5lpCR1ZR4fTUdxWXlYLEIRbc27pL/H4Shxoe6AVTSM8rRGp6Tewro/ffhG3AfvTsaQ1ZGBmYtdAEA206EoU8nwpJVWl4BRXlic6atxc1bUlNRhPMgG2T/Fhxf7D7JDudvkq2G+YUlItfUvh75xtRKk0i4U5XjfmFSCmLQX28a6ioSa14TMxSrzK+InJuNW0dnM+7Li0cvEyUa97ehqaQE17bUnBl+bLI8DI+osRjWmOvNCf52Dne/X4VvW4KAzu2yEn5PmElaVzeCX8VivRPhUWquVxcAcNWHXglHWVEes7dcxLuEb3h0mOoJOn8nCs9jPnMI1BKX3py2sOFutB4aXkR+T8PYENHKcILw2VVyOd6RrVrjYhx10+Jx6wY8bt1gPE+SuxdjbxEbvU76494kV6F9Rl2gefCJQNu61aNcWQtmeH4zCqtG+lAsuGw4KI8XOceRt9vQ1KQRo+sxmQ8QLHYQHLGc9jX/3Ozx3z9nYZIJOVG976Qe8Do0TeS6Dr/Zimamojfl/Li2PxR7PU8IbFdRV8aVH+Irod79TH4OSeot8Aq/iRHGrbHn7TMYatblnO9vUD2S2fzgJ3AXB0u/7snkkIukY6Yk0c9+EIITuYaksx/eYVN3ZiVJ2Kj7J0erKqhksfB+1TxYr9+DEdZEYn6HDXs53pw5Z69hz9jBiFlNfLbvxiWgvKIS8nKSG4/kFeQQFLoA8vJy6N3PErqN6pDa1m5zQtt2Bli39AJFtrkgoyXUdBNQkNESMrLaUNV5joIMU6jpfkBRVk+o1A8BZARv30c0F+1dk4EcJxcn5lcwwjOoJMNIsydaaHSDspwWZCGH3LJ0fCl4jY+51PywqoS38SJq5zyceRAFOVnZavP41Hjiw096/DdNgKlhw3+0Gnrc8JsOAHh6kvtPCt3PzStikx4AuLlnOuf1vUNEHGY9LaIw5PNTVKuGIJlTURKomgpka7ttfUJetJkqN+lMX40cOywO6QEATXXJJHxz84tFd/rHWPcoHP5vXiF5rugwKlU5deyyOgvPN0SOjUfUWMjKyJLyflZd8MRs2xXISMnCpfQDgqaSOpx2EiEsvF4f3uTpz+mECs6tp3HoZ0tVPrRx3oHIE/NRxKNMpaTIvW0M7mEBU/2GsDSi36h9dl2I/ldP4P3Pqnk/+NFITQNPnWZWaY6tffrhdUZ6leSsHVsSuX1MyGt2deYAACAASURBVA9vn5RfOTgd/RbjLehrOXiFUmsnWenSF7br90Aw+bvVQzjxrIV0wJSA/Jcxr/sqxEVSa4yEnnyA0JMPOORI0Hsxte1C6DTVxqlPu2nb+bFz5hGEHLsvsl9RfjHnmqLU7ARBXVG83BM68EtYC4OrhWiDGlPwEzimCBw0Bk7B4htX6ihVj3S/IERNkl6+iq6mOuTliP1Yfgk3ImPPWEI4o9VKX8St9YSqogIqWJWQlyAoKvTpCs5rdQ3ivdJVqUPp16kr8ezY4Eslqmq6CaTfxGuCQKo0EP2d0FNhLvaz5wNXoKhN3RHo1lCwQbsRLGGq5YA+PKJH7PF7PvSSCvlJ/p6NcT2okU7SxH8uFqKmkZ5/ha5jautzVCfOxBC1HALfRyPwfTSjMb5tA7DL6ix2WZ3leHrYqN+oLvY+XfdXSQ8ABM4bBzszQ0Rv9+T88MK8hR4GzDuE1AyCAA2Ydwhdp+zmeHDC9s9GF7ddyOQJTxze0xK2rjvx4HUilBXlUVBcis6uO5H89SftGm4OcabN+ZEU3u26iSQ9paXMJKrv8okRiIOmmlrY25+bD5DkLpgkJ8ylGjVW3L8Lw90+uJvE3biEJMTDcLcPLn+gqvJcGk1vyVWUlSf9lFWWo6yyHP306HO+alELSUBHevgxowNVBZIXmV/o7xH8GN5wKiPSww+mBHRP1DPS8douvQX0pMf89uTw9DufifdmRcQdND+6Fc2PCjc4rLTthWvfrmDBO+K+sDFuHWa/5hpFp7yczHnt/XYebmXcJI1fEk1/P22kzjwEik6OmwlmW4mfbF8T8WjhNNyJTUD67zyk/CTLYM8IuCqVawQlSraB/1H8WuKxQYlW+F0iOg8XAI5+4qaEjGy+RyjpEQRessNLongxMPQQVr4OQTlPGYhJDwIAANe/EFEX6YVEbuzQDYK9u9JCjfb40NXj+V/EaZ/JGO91/F8vQyqozhpA6mpKyC8ghwFGvkuBjaW+2HPFzfRA39PH4dRaOjLJA7RccOP3MUZ9c7JyIScnB816guXcxYGf6xCBbSVl5bixkxumwvsaADRUlfDkKLVex1N/briLrYU+IvyF12mQlZHhhKW9yUrHkGDxcp3GmbTBpi6CQyRmjD+Ir6k/EfxoKRbNPoUte4mwQ1YlC4PtNiP44RL8yMrDau9A7DlBDutLcvfCq/SvYoWWCSI5wsgPAJwePhrjg86Tzk27LtrTOlrI5/Bat4205+3vz8c845Ei565F1SHI08C/EZfUI1HV6wpCu0A/vHKai6/5uWgsZNNM51F5fDkS68ZyQ2pmdFiC5OhUSr/VI33w9Do3XHuikbtQr8+GCX4o4Av/nrRyJMYvpVen5P9bHZTHi3yfD7wll1MYbiReXZIZbWyw4+VjzvHuVxHo07wl9LXqwqRufYQOFx7GCgDXvnG/90kFiTjS/jge/XiAbvV74Ej745y27W12cl5PfemCpa1WYJMFfc7jBDN6D7I0seFZODY8C6/26/Aip/QbjiZOh4fJBaQVxsBAnag59fTHWdjWHwu/j04oqiA2zgvNQnA0cRo0FXQwqhmRt8YOabvpPpkzZ311NfQxI4cGs/u9W+VOe/5vob6yNYa3oK85JU0UVfzivK6KBPUc03sc0nP402BMNboGi6DNiB6+GBWsSqgrKGGttSNmPDmPA12I2jzaysT+5lZaHDa+uYOIQcQeYuNE6QtU8KNGEx8NmlCqwJuv4NRfem7imohD0ZGYZsG11ho0oU8S7+zk81dU6wThZUwq2pvTK8fQ4Us680JsksBluC38ToWTzs3bcEni9yh0/GSBbbwFS0Vhl9VZ9BnfFWOaz0FO5m80N2uMQ682C+w/zmo5mrTQweEHywX24ceU7uvxNSkTNz7vhCxfXHJWbgEaaBI3mfaL/Uh1QU6vE60yJ220baBHyc35nPcL3/JzUclioZ6yKlrVayBgtGAE/ymIxiY9AODQaR1CI1cCAFZ6ncO+k1NRWloORUXyra+dXmMkuXth+9PH2PdCcI2pG+MmoVV98dfGhm0Tyaysm+3pVf5qUYuqYIC+KWzO70XkaNGW3pACsrGi6zCyR5FNes6mkIVwVl/0IpETUV6fhxfJ3hhRJOZ28WkK+fGdcRieB6YKGEGoOFYFinJkQZWkP4Uz3Vq3h1vr9nC6eQ6B/anFpHkxuukY9G3IbJN3M/06+usNhKexNzbErSURI14YaNVjNN9/DYqyKvBuFYytsY4Y1WwdpX2uSSAS856jhUZHbI11xEIzaqhwLcgoZ3GNxMpyWlKbt6SCiA6Z0LID+t7ahxCHGVhjTYhgPc1MAQCYXdqEkz2I1IA9tiNx8tMLzvgncSl4EpfCOd44SXwBLVGo0aFudLVqdp0IR2cnH5y78QpZ2fmUpLCagN5BR3E4hvuPND6xAzdT6F2P5gG7UPHnjzj6/iX83tArtgnavFfFg9Jnsh/j8SrK1P+F+7oLjK8V8ToJTvP8RfZz2MgsSdV8ATURb+xAekJMJ8NdVUwzXMD58TLZAACop9gAY5tNw4Tms9BMlZBTZef5zNvnhnOf9+B20SmhpEdSdOpL5Gud2x1KaZu4hxAPaLNgJ15unou5/mQ3flnBIamvR1w016gDW71m6NKouUSkhwkyvhKbE37Swwtv265IcvcS+FMV0sOGKK9QVfvXohZMsbZjH0akBwDFoCII9XSp+QxMwU9guo9kFlbFT45uHQ+XeA2SoLSiAgBQXlmJcx/fYVgL0dZzXtLDJjLd6tMX+eyvR0h1m2m2xs629HXcAKLOzf9HqMnXFdoekXUGQV+44kE3v/ng5jfu3qasMh/30ybgcmI7vM5aQzvH2x9bcC25Cx59mwYWq4LUxg47K68swvUUO9z9MhosVFLm+FUShytJNoj+Sd6fXEnqSJkvtzSRdMz7mv0jDG9+bMblxHYI/+qM36Xx5EYZWZFrfZjB9bq202ZuyGWKRZb2CO03C3IysjDR0gEAvB1GGDxjRyxB+/qEEXD0veOYZNSBM27jJEfST3XgP/st2X0yHLtPhos1RpjlP+T+e5y89Axn97iJFA4QhcbqWlgfeR9TzTsgKvMbNndxQH99QuHlWOwruJgRG3S24pXhsW347LoQrbUbopNuUxyKjhS4fjqiwntu68Kh6NqOXMPgaVQyboTH4N6zeP6hjBF2wl3gtV1H2mLKqM6044JC32D7UbJUo6VJY7z7SC/Vq6XGVXDpuHwvRnWygKqiAvbdeYburQyQ9vM3ri1wBgBsC34IWVkZeA3oRjsXG5MWnIS6qhJCjwlOkkz5mo3Qx3GY5kRfl4AfrbWsOa89osZSCph2qNeN1Dawjgt2hK2AcTt6GeWqol2PVrh04B6CTzzCOE+yFbGhljoAoJc58bl4mZTGaassewcFNXJ4m7TxrfA3GqkSFqUKFgvnkl6hu24LNFatQ/s9Y/d/mpkMWx2i+vnO9+GY19oOAJCan4NZEedxvS83Jv7A6emUeQBwvD0AEBTGXAGu9SLiwfV+i/RDHBadC0GSuxfsThyhLYTKRt8WLXFggOAwRTbs79NLvdpoU8UqavHv8TZrNVLzCCWuQYbUmmwvvnugQ0Pxa55IAv0TW6CnpomnI4mcOa/HN+DTdQDj8baD2uFp8CvOsVVP+pAxi66miH5MLxPPRi5NmYNlAcyLl1rbW+B1GDcf8/iq85i8ZjRt3waqasgqpNZIYYqCMrLHqHV9YmMXlPAeY0wsJZrzSVYcujQgf2e3xF7GIjNyiJ+6vLrAOZJ/ZwOonmcMG0/GTRcaFlndMFBvj22xA1BHURfmdYjcrMdZp6AoqwKABXeT8ziaOB11FAkxmLT824j8vpgTOpZR+AhXkzphiCHXsxiUaIXeTc+jTf1FKCzPwOWk9tBQNECfpkGkPk3UHTBQPxzZxdG4nNiOFI7GJirsc7zEpVeT04jKWg+rBsvxOnMN9NR64O6XURje4jUKyrjPY/b4sso8BCd3p/37v+TfwovvS2ChPR/DWrxCXlkKwr6MwlBDrrE97MtooWsFgPg8bm6OoqyqiHe9+nC+12TScUpmDoasPw4AaN2sIc54S1+lsMYTH0GbfUnQ2ckH/bqbYSVf7Zlj55+ib/dWyM0j1MameJ+Cv88kia4x5/41nOg7Em1OE2zaSqcRrHQawTxgF2ImeMDFrB2a+2/lhPrwhvxE/8hAJ13hoTBTR3fB4fNPBLYv3CqeMps4sDZritexXyjn/S8+ZVRbCCA8RwfWjmH0P/Vw7IK9oU/xu5D4v+xzHQoA+JpDxPIuGNQd5gt8ScRH0Oclv7CE0TWZEh9x4fdoLfZ5ncS20GXVMj/rj9fwN83m4cTs0eiwxA8vNhGbiGXDuAmIsgqCH9KOxotIxyHxWziv543ai49vU2nbeOEX+xAuRlxrl5yMDIorytBUjd6Cx9ufTXoAYIwhl2imF+VihVX1xgG/3+LJIT/VhXBnItfo1Ls3OBr1Eqm/f8O0fgPM6dAJ/Y2MGc8T1rNW6OS/hDYNVqNNg9UITqL/7inISi/sRBR0VNTxdORM/C4thpaiMm6kfBCL+FjbW5CIz8j5A2n7GVo2F0l8xjafRToet2Qo43UAwMbri9BPZQLn+OyWqwKJz0BDExyL4eYdRXxLRWcBBT/pcCuZbER00DcCAKx+FoYFj4gwq89u4knt85MeOtiGLsbTvoIjBh6mpcDNor1Y1xUXdz8nwLm1teiO1QB2CNsCM265gcMJbpzze+PHYbbxGcw25hbk/ZJ/C800uJ9LXdVuJNIDgEQKVOV1UUepFX6V8Nfvk4FNQ+K9r6dsARnI4tOvUzCqM5F2nuEtojjkR1OxJZJzL8GqwXKk5F0htb39sRUKsszzeV98X4Khhi8g+0fOWkNBn0R6mK5VSVYD5ZVEuNv7XzfQug79d/dvY8j64xwZ66cfPlfLNWp0qBsbbUybSG2uWw9jMWLOYdK501ci0ZjHPf+9CqIKe3oOhulJXyy3ITaXG1+Eo93ZvYiZwE0Q/+y6ENnFRfjsuhAdzu3DvnfEl5DFYmH/O8H5BQDgMqITLvrR11ypbuxZRf8QEQdhJ4ikwUY6oh/urZs0xJM1VZMsrikwsGiKDdckrzkjCqd9bwEAmhvp0razSQ8ADGxHfsAWZlLDSdikJyR+C+eHFzsvzEZI/BZMWSR8k3Ti03Ok5FPloq9/iYHD7X0AAOOL62B8cZ3Q/tdSYzAwlKh2fistFgc+PKb0qW6Ulleg7dLdeBJP3IznnrhGCrXlJUptlu7C+edca35OQRGsltEndE+0bItw5ylIcvfCzXGTxCI9tfj/h7YN/l69r8jRs3E/LRFaispodXoHXowWTzpYW49swGjfh57MadYT7KVgo7yMHF7kvGqUWGuRESNKY0lHO9Lx1siHYl1ra+Qj0vHMtoSxJnbSPHx2W8iY9AR+5t7HbqUTm2bb0MWUfnTn6PCAr9BodYD/b//XmNryKLbHDcS5z4tIhIcNW11fpOZdR1CiFXJKqGqZbPwoeoVnGfNxM6UPDekBh0iwUVe5NQrKmReZFoSMwkew1qEPvxMEWSE1fABmazXW5BpAM4uZqcD9bdTTqB5PVI31+HxI+g7XJQHVMnd6Vi4pnO3uGQ90Hb4dANB1+HY8DvKu0vwfJnHDY5Z2sMPSDnaUPvX+FOV6MYZr5eIVNBCGRjpaiAj0ws4T9ynFTcVBPS1VXD8kHrGICPTCUp9rCI/8JNa441smwlhfh3N80W8KrQfmvAfXrdmmOeGqjtlGDjdqXFeTc46/jb3GrOx8DJl5UKw1SgqfticFih1sb0NIMw6s44Lrv5ipuomLlZMOIPZFEgBgWxBVgQ0A+q4/gvRfXELPlrUuyDCGmi59CKSaZtULx70cQpVddTMmiukObErkJcWPXCG0PwBMM+mMaSZEOOUqq+qJ+xWGsooKrLkchjcb3Tlkx895MFov8sX7LZ7YcPU+3mwkSP2IXQF4u9EDlSwWZvhfxgHXYRi1+zSiNrjjZXLVH5RsCApx40WtN0i6MN5I7wWMXyq9kMjgJEtSCFxwkiWaqA+Elc5GUtuNZGsMMHhNO4YpknNz4BJGFKdMcV4ksJ8gUiGvIEd7nh9M84P+FvjFCd5kpos1/nsh1bN++/MnFPKEwA1rKVopzrKuPuXcJAPxirMry8ujuJyZfD8vRl87K7oTDfjD/GoCvFtdF9rO9sSEpg5Bflkq6ilbwq4xVzY5KNEKPZsEoJMucb988NUFP4vfkObQUGgu5VVz0VjNXqrzMVlrF50ZiMrmKoy+/3VdYq+PIBlrSdHGnXqflWYx0xpJfEpKy2lJz4G1Y2BpIl7l5/vP4rHMN5hyvuuYHaScn6qSnX+Bec49Mc+5J26Ev8eG/bcYjdGuq4Zdy0bCsGl9ia+70Yso9tV17A5UCqhQzkbvzqZY68E8dEJaaFBPHRGBXtiw/xZuhL9nNMZNQJ6SKMjLKGC9xUEsjybnmawz3w8FWaIw3vHYHbQFTB2bkGUz2UhLzBTYJgzqWlQLifPe87i11A1uBy/i2MxRKK/gJjoKIj0AoKjIbFMjCl9TfmCb9zmkpfxAt34W8Fg/ospzbvU+h4c33qJ1e31sOUWf38OLNTNPIDL8A8bP6Y1xs8V/yFx++R5T7IgETBkZ4GN6Fkz0GkBJnriFnol4g2VDeiLh+098+JbF8f7Iycrg++98jO3cFgDQ3qAxLjynblDP3Y3CmN7i1W3gJTX29+djttEwDG/SDeWsCqyNOYkJ+n3E/jtrIRrSJDlMYaVDSJbz5v5Usrib3e6NA1HJKoGsjJJY8w4IPiaU8LBRt+HfC79jo7qLwhpo1UXyb67SaHzODxjXFf+5qK9JeL0cmhsh6Xc2DCVQVmN7dPrpWSHoy1OYaDZCcj616PMOaxf0CluJe/Zcr+DdUa7oepYrUBOZngYbPdFRMpEZaSL7sGHX1ADhPN4kr/AQ+Nj9fQNUVdG32VXklaXgTio3b+pZxnxoKOijrhKXqGYXi29EYIqGqsQ+w7J+zdpz3s/YgVc/z2JSC/Ek9/lJT2cd0c9jYZAmwRGEGkd8fucVwXHKPtK5Pl1MscZdss1zz07GIvOEFm+6jM1L6GsEsFEV2ejbHz5h7sXreLVgFjSUxHswMcEAu9YYYCdeHQJp4PFZ0RZnYfgbUtzLZvbDspnVrwuvIa9JETjgBbuAKT+CPm6Dx8Dt+PKJ+pATFyFp9KFUP/MLISsrg5eJxIOu/RI/vNlK9Qxt9DiNmD+eIwD4lV2AcZ25az4TsYIyRhTYIXNTFg9Am44t4DVmH26dj8TNj5s5VuRrARHYv/YqbZ6Qo/EiXHm7HkoqhKrgs7BYrJl5Au27m+DAzfm4cfYZHI0XoauDBZb5TaCMvRG3CQNaLcHYWfZo390Ee1Zdloj4jO5oCcslu/BukwfOPn2LsbZEvYzXG+Yir6gE+1yIfISWDQnpebYoQkl5OZTk5bHj5iO49WiPRee4MqvJ6dmYseU8bu+cgaQ/xV9nbbuIfQtGYs3R2/Ac0wMPohJRX0sNVx5Gw8qkCYpLyzC5P9kzbH9/PokEycvIYa2FC+V8LaoOFYV/+8iUlVEkHX/M2c95rSRfH8py4qkODjVsjaVPbwMANtoKrpOlpCr959a/xn2nKdA/xK2H0/fCMaRME11omXcMAISP4Yaei0t6WmkSBIU3b2dIExusjg7Ew97rOefY7bb1TUikBwCaaJBJ6ejgsyL/DnHlvI87jiT93ZfiY7Cua2+oylPVXmsaghKt0F//DpTlCFIbnkZ+TpjUdcN9nnOECppkcsFBiVa04gYAoKdmh8jvi9FFj5B7b6k1HpHfFwEQT0jLQns+ghKtYK2zCvoaQ1FSkY3H32bCvmmg2Ot1MwoiFTHNLUsnEZlGqhYw1uwNNXltVLBK8bM4CQl5j5BTSp97oySnDut6TmKv42+jxhEfftIDQGLSwwsvV3v4+IfRtsV+yqjy/MLgYGoEFQWFaiE9NR0bD4Vi6TTmNUhclwXAf8MEkf1sx/rg6VnpEydD3x1I8qQSutySElx8HwNXa+nWkFJRU8Kh+1zBg50LzuL22adQ01RBr+Gik1T1TRuh/wThggxBXhNRXFaOSd2tYeHtiyAvboJj8c/hYLGKoVL/Jpbu4lpYHY0XoU49NYnIDi/4yczV6A1wNF6EGQN8cfAm8T4PntAZ+9dSK2VHRxIkjE16AMJzIysni3VHiAKB05cOQt6vQoRdoQ/5HNBqCWkNA8Yyk8dle2zYoWwAELXBHW2W7sKuiYNIfTut3kdSf3u/xRMdVuxBi4baODeHCIF8tGI6rJbtRtQGdw750VRVgvqfDWVdDSKscN+CkaisZCH1ew4mrAlA+g9CyKNXOyOM6W2FwQuOUIhPLf4exMkj+RswqVu1HEhhZOd/Aa8nzYb1SW7dIf1D24SSBn7SwxsydznhPfTUNNBJj7lIAh3mGPfHHOP+Yo1RlVdAYXkZaZ2C/o4P2Vnod/G42OtKnrYABjx/v5n/TrRr2BiXhghX3Ur+nYOegUcAgBGxlDaaawzGzRSy95tXhIDt6WETFUPNUejd9LxIOWl+sAUL2OMGGTxAcDJXnrxdg9W4nmJHyr9Jyw9Fm/rcfDD+a7KPG6p25hAmozoTkVPyHq8z1+B1JpEbJCMjWXSGilwd2Ol6IjyDPoT3W2E0vhVG07bRYarRNUb9Bj7yRAWLiDwJ6f53FCx5UeOIDz/WekhHaWKEQ1sK8fn+Mw8NtTVwzX8m/I7dx1wX8WJrxcHbReIljf4XUVBUigEz9mP2uO4Y5WCFYXMPI+NHLoLvR+PpWS+UlJbD3tUPLsM6wW2ELUrLyqGoIA/HafsQcmgW3sSlIS7pO2zH+mDysI6YProrbj58j61H7yL8BOGhyP5diJlrAyEnhZjx1F+/0KwOs5oTmkpKUic9dJi3bSxun32Kug00MGu9eMm9gqAoT9wUFwzugQWDyXUilLWD6IZUK5oYNEBqAtXD5Wy3CSfCl3COF04g52glvCfyY67HbiSd997qJJD4tOsmmVAAnYy1nKwM3m6kesro+r5YR/6+11NXRdQGInRxyxgiRERLXQWXNrqgksVCTl4Rfv4ugLaWGvp47EeY3yzkFhTj3stPyPyVj8S0H0LX2yfcG3fstnOOyysrhPSuhTjgz+uhy/MRJ/ytqPwbckuJHMns4jfQVDSGvKwqisozkFea8Od8FDQUjaAgK1gUoJ3OVlxPtoKeam+kF97FQAPxKr2HpSUit7SYczzM8O9HDQiDqMKl0kA9ZWpoMJvcuFq0g5VOI7z+/pWkAMeLeDeukexz3i9sffkQyn+8IPdH/j0RoljXeRRSpn9oG2RlZODdoSsaqKjhQVoKridylfU0FZWQW1rCP5VAyAA4P3gsKTfo1fevnOvKycigoZoGMgryUFmDCiy201mDdiLEA/ilnvnP0bXbNT4pch7eY0U5LaHtgq5DB5uGmykCBuKulQ3zOoPQQqMbyfMjCeaY3hPZp7CiGCOe0IfWBqXdR/C3Rzhms5K2XZqoUcTnAU3CfO/OJtV2vToa3ORtpqTHeL0vgqdNhIlOfc7xZBtrLO3bg3NsrtcQQW7jOMdsxC+nPhx77z2Ga1MnICw+EV5XQoT2TfqZjX77uQl5MUvcKUmaojDv9HXsHC8+mey16TDuLZkKk3Xcv+fjCvIae7v6kbwwl/2mkjw+SoryeBzgiZNXucp17xPSEXKIEHho2+qP2//PHC9jUtG/e2v0796a4+GZueYcAne4wnZs1STOj756hQ0PH3CO2V4eGQB9TxxHWWUl7rsQXoWKykoY7dqJcZaWWG9P1A1wv3kDu/sPgPkePwxr1Qrr/pyvZLFgsnsXKiorSfP+S1h4+3LEDABgeWAo1jsR/5PSvG2QU7SFnFLXarv+2lkn8PSuYDUdgPAM8ctnA8CeK1yisX8dYU0SZHV/FhaLTvbkwoGT5tVMi3ZFZSU+fcmCt9813PCZiqXOvTltYX7E90FTTRlDe1iQxl3bRt1MhfXcgatfn1DEDmrD3KQDaef0qMg3gop8I4oYgYq8Lu5mRlHO8x7rqHK9u43U+6GRuuRhvPZNWmBRRAi2dP5v5GoEpR1EZPYdbLa8iP2JyzGhmRf8EhZhaSsiv2Vj3DQsbXUIUTkPYVW3Ox5mXUVc7ktMMVyFTXEzMKSxGyy0bCnzpkxbgHupSXC9dYl03j/6FYBXlP4AsMK2J0U2ep5VF8yzYl4OIaUgGvpqFqI78uDpj8uwrU8flp8ybQGF/FSyWAJV2N5Ndke/i8fxIZt5gW8b3SZImOKFlkeoz98KFgvf8nMZz1UVWFxbRTqOHkwQm8LyUnS8uYFyvhbCoSJXB3NM76GCVYoDH/vTFjylQwNlIzjpMxeRGvFkEeabjEOfhh3h+JBsRBzepCcOJxHlWO6ff4pDS87ibCJ9+H5VUaOkVj4mZ1bb3HcjqDUElIRUcBeGTXcekI6PR5KtQZsHcUO7fIY6wrGVcKvz4MMB8LoSgiC3cXg2fwYAMmECgFtxn9Bv/wnsHz0Y8cs9Mb1zB5hv2o3ySmYf0G4bDsL77E0AwLBdp+B7+zEKS8vQcTXXzR/7LRO+twl5zS7ruLHjViuYffienvXC3jMPMW7Bcfo1TCD+puISblKuqUFDgfMlfuHekNlkqCmffKqkcGtHeG+SPOeTyAkLQKjzZNx3cYWhL7FxlJOVxasZ1JCSFr47EDNnLn4UFnHOtdzpi08e87CpTx8cHCy6+OS/QPArLglR1FhQraTH0XgRnt6NhfdWJ44stl4zbYH9zx8MBwBM6Eo8vFqYNeK0ycoJDzOSkaW217DIJA7kZGXRSr8hbvhMlcp8Qxp3QVjPHaSfWtRMpBR8RszvWHi/XYoKViXmvPbCyRSuDO/NdCLnppxVDo8oGwhlJwAAIABJREFUbmiQy4sZeJAlXSnh1LxfSM7NEd2xBuB7cSpaaRJkY2aL9dBQqMshPXS4mX4KyQVxWBEzDsvNjgidu1czQ8ZhWM/Gz5RqrZyLX4hC5mtjBnPOJeS//j/2rjosiu4Lv8sSS5c0CCKhICAidmIgKnZ3oPLZ2GK3YvBhYnd3YmIrFipYYKGAIEh37f7+GDdmZ3Z3dgHF7+f7PD6y955757LLztz3nnPeg5Pxq7E+VnjQseptPyiL5XiJI270dJhoSJcOn+bZXPC7zmrYUqotHZSVlBA3ejqstJkLXgyo7VZhYW6fcwnvd3SXRYJ/fGgoq/6nyM70l2tIr7veYxY5xNROHGyWKsbVuo7xtcIxvlY4+tpshYdhfzjpdYSbfk94mU7FcLtjpH550c6koUybizvDseqibNEVRVGlPD7V9JkXcZIX80MuSuzjS1mLQpLKWz1Lczz4TBRuzCospLVxMBYqw/jWqQXfOrUQtlSyetbXjEyShyd2bgCF+Ew8eQFd6tRCG4eaAICpXs2w9cETOC0PofUOiYLHA7zr2GNuVy9MPngBpycNxoyjYdBQVcGjheOw/uoDTGzfBE7mxnAyN0bfTYdwf94/qBMYjIa21fF8yUR4rSBqH/Wt54KjkfQxny9jEjFuQAscOC8spnXzUazA48NXE9t9OgKj+8g+Gevr44Gek3bgZIgfbkTEoE0jR9yP/CRz3K/C/VHEpnWLry+lT4+jLvHvQxZmbRoGDW1OudbGh8u0YNL/ALB28K9R2SssIBJoxfN80lMlnwruXhuGPmNaIS0lG/pG2qQ+716eePVEcp2KBq1qlWO1f/EXsjH5zCX8242cf+GwPFgur1B2SQ5Wx/yLoTYDwWYpYWO9tTj4hUhM1lRWh5dxKwCA/9NJ2OG5CQe+HMEg637YWX8zlFgVe1Z52Ls/ispKMfXeRbkKl/4KbArYi3HBQwWvU4oSUFbIPIRTg62FcfYr8SLjHrJLqLXB6MDfnG958QjHYqLxNTsTNfUM0a+WK0a4KB7q/GbEZEqbipIaFr/qgvl1CE82/38+eloJiQLfbvvHKfA0lP45PRpEHNIdevsSO6OfIi4rA27GZgjwaIrmljYk21ZWNRQmJHf7jxau72E4rsZ9QHJeDvQ56qhnbI4ZDVqgpp78Cney1hOVQS2i/v+Cs802/tLrGXHsYcSx/6XXBIA1Vyqn0DsfVYr49GhfF2t2kvNwvEdswpVd48o1b/ex1FMhdY4wYVqc5IyYtl/iXIeH9YXjT1LS7N/t8G/aAKH3H5drfUoyjqUj4ogv+ppu5JCEelbmiIz/JnP+++/j0Kq2LVzn/AsvJzsAREjX1MMXMbQZ9Wa+bXgPnHgSjX+8GqF3AxdceiksbrW4U1ss7tSWMgYA3H5KjYuGu13bKTx54Lfz/1elUUgSFyw4GUKceLVp5Eg7x++EkQaVqHvb2f/8307heVt2la8qdu/Nh3B8LH2CafSaAEzYdRYbRkjwPvGKABYblXEr+BZHn5dSVFBC2y4e7nbo/lxSf9vuHlg78xg6Os7CpRhhfHPQtCMAKifx3P+ZH0p55BoZ9fQ9MLamsCCs39NhlHE76u8hvfZ7Ooy2TdyWbyc+p6hNQVkBJjwnNjdaylrILc2VeE1xBLmuhYGqZI/bX1Q+OGxC0EKJxcLyt6sRWHs67qdFYKB1X+SVFmDEk3+wy3MLin5WVR9o3Rc88KDEUsLwJ/7Y7RkqbXq5EZv5A6/Syq8qWV7sebMOw5yE3vdzW66SiI+uiiHUlCTXFuN7f9z1WwAA5jvvAQC0MekFAKQwt6Nxj7Hr4x2kF+Whr00DTHMiP1v/qdtQUJSUKT7lpOBQXATmunSRbQwgvUj2s1sc0kLjHJcEI2ZeAApKSqGuoowBtd0woLab3NdQBPMbe2F+Y0INrO7Kjdg6qBvF5ub7T2htb6vwNTbH3MSWmFuC1/xwt6nO7TGsJrMQw9ySQjQOW0Fq29Z4CBob1RTM+azzPKgqCZ+HBz5FYNWrMIEn6dDnR1gRfYk0h6iXKaekEE3CVuBYS3/0uR1KsYlPNKOsy8qCqCPFAw/d7k1AVwsvnE0Mh4O2jcDmZWYM5r/aQCI/q9/twsO0F+hh2Q7H46+Q+rreGw9f81Y4/+2W3ITpYdplnE3cgZWuJ+QaxwSzojZhpSt1T+9zZxI8DYhQ9ai7b+HavDbFpqJQpYgPHXLyChEbl0IqfikPDl94hu9pOZT2G3sl10gpKqLfmAFk4cGi0lJMad0UofcfY2fEM4xspNiJkLWB9AT7hz+Jj7gXiCmaOdgAAKKWCU+dVvUV3uhdrUxJ9roaHPTyFN5gO7o5oqNb5eVa/S4MdHVFt0OHML1ZMzStLl2JJ6eoCEUMisRFJn2DbfA6qLLZOD9wEOwNhZtMz8Wb0KeBC6Z3IB7MTnOC0bqWLTYN7ooTT18J7PKLizGkiZD8TD58ATaG+lBhK2FcG2qMuiief/0G9+rmCDx5Bct7EvktEkkPAMhZ94OPQxuv43NsMp7fJ/Ly/NqvhlM9G1jbm6DnSOL3s61NhKkNarYMB+7NwY0zz7BmxjF4tqyFJ7epoad8TO4l+SYdenEK/Dutw5zhO/DP/K64fOwxbp57Dqd6FV9cbvunUJTySimEQhTx+YT3V9QmKuslLdFhCr+nw7DObT10VHRo+/mkh8n8ojbfC79jRtRUhdf1/4wmIURIR05RseBnAPiRly/3XA7a9tjfkAi94nt3Ntcj7u2+5j7wNSfuzXwblshTp6JJj9vhECxu2A5Xuo6o0HkVgZktNey5n/U4HPlChGNPdqiY8M2GYYtRWCZ8xu//9IBCfBRB99sbAIAx8dFWMcT8OufwKfcFbLXq4uGPMyjlFcFRm6o8Odw2CDs/ToMRh/459TJRqEz7uyXXX8yiD7PyP3KWkhcsD8Y6tsZYx9Y4G/8cc5+fUSikTUuFQxo34fEhjH64T9B2vd1UNLy0HM87CxPsV70Kg7d5HcHrFdGX8MJ3Adg/va/1LyyBy7kFlPUMvbdL7jV2uzcBJ5r8CxUlZYyo0YMU6uamR92D3fsRKSA1g6zJkSf8dlOOEVa/24XptZh/xxsbdsDZROnhoYpgb4MFGPp4ESm/p9PdAHB/KrwtrkPUALp7+gk+vvwKXSNtePVVrL6iNFQ54rNrxSBK8dJhMwkPzIn1fjBnUEjtVew3jJ4nuaaKrNyegxvkewhs7dsVY46eRRmXi90DyqeMQQdXc+KBICukTRZCbj3AnkeRUFZiw7eOI+b7VGy1XXlw6/1nLL1yE98ys2Gio42+9VwwuqmnTO+XKIYfOIln8d+gw1HDuh4d0cBadtE2UfAFCUQhmu8j+nN1PT2s9hYmEq/vSA03OP32DY716Qvrn0px4tLYeUXFqFfdAmVcLu69/4I3y4SfZ6/6whvrvgfknLFPKenwrGGJZedvyiQ+/nvPoIWDDVb3ZSaHmpdEEAZNM7IuP11NHVEMGE/v9RNHWOwqzPPbhU61Z2PQhLYy55XVb21vgrDYVVgz4yhG+6yFi2cNiWNkzSULj9IjUE1NekHDRW/mI8CB7H101SVOWd9mv0FtHSe6YVJhoGogkfQAgL2WA97nxoIHHmlTLIrRz0agoQF5A2XCIe4jCQUJsFSX77vy/44Hk4gHMl2omzzwc5uOHS9Xyzb8RXjZn6pS+DtxpfAgqXBpxvdMTG6xAP/ekW8DOdB2PA5+oj9AKSwrwfNOi+V61jDBy87UOm3SwPfe2GoRxY0bVxN6SYxBPsix0qiFkTWpIfkAEHDqEjJ/5pkGnCI8EcE9iL9RvhiRgYY60vMLBMRj2ZVbmN2+peA9+PQjHT5b9gr6HZcEw1xXB9+yiLBkUcLSKmQHkrJzoKykhFIul9S348FTrL5xl0Jw+Ovi/y+6xvkXr+NoZDSq6+vha0ZmuciRvNjQYABJKMFEXYekiFnMJQ4719QnFFbfZxOeUbZIyOnTzvMoYgsA8LiTYuFaKkrMt+Vnm23E7s+ncSbxBkbZ9kJn81YUG3N1IzxMe6HQWsRxJnE7ulmMQimvBGcTd6CnJTX3Obc0E2pKGijiFkBLWRdzovthmQsRlWHMMUBYixCEfjyFs4lErjyPx8Nqt4moo1tTMMe4dUMqZL2SUOWITy1bE6iqKKO4hHq63mtixTDQm/vLd7M319XGl/RMwWu++3ZXxDOBOEFFgp/Xs+3BE4xu4inT/uLrGEz5eYOJmRcA52UhYiIIJTj49CUOPn0JJ1NjnB4lvUK2qJKbKBS5QdHN9S0rG8E37yP45n1G84rPkZpbisH7jgMAmtW0xs5KIJ9M0K6mHeqHbsGtESOw+TE1/HFdv05o41QTZVwuWjrWwLZbjzG6lbAmS3FpGVSV2XCxJDxw3zKzYa6ngw8paRjYqC6Wnb8pcw2P5o2F+4INjNcsTngUBZfHk7iRWLJjhNR+RTAtqC+mBUkvlMbllUCJVb4Cez6msvMenHXow09upt5QiPh46Ev/js+sFYipLydj1NPhAID17puhwSbL8nJ5XDxKj8Cj9AjK+IT8r3+Jzy+CeU0TfPsoDCOLj/mG1IQ0GFn+DTeUhIkbRmD9hF2C128ff4A3ZyBCn65EjTpWtGOKC0uw2i8Ud04Qf+/VzKWL4FQ06fmdCO7RES8Sk/Dg81cBmeBD9Fm695HwQG2OdyvUD9qMpzMIBUmfLXtxZDhxP220NhS93etgaWei9k1HESVZAEjKzpH4jPZrUh+rb1AFOIJ7dMSl1zGU9QHA0cho0nydt+7DhTGVt/EVJSm22vQFfxe9PI8Fbr5odGk5VJSEyrkv0uNhryNZkOl3YHiN7hheozu63htPS3wqAk/Tw/ElPwbZJUIhlO4Wo0k2x+I34F32M8x33oPwlJP4mk/ktdtrU8Mt/Wv2gH9Nyfu0biajERRGlLZwqFejIn4FEqoc8QGAWwcmoUnf8skV06Fm9WrYv3oopf3g6ccY2L0BAledxZ1H73H5wARBYUE6rPT1xtyL19C3HnnDky6i7lXRMNHWwprweyTiU8bjYfjBk9g3qJfEcbsinklVfnuTnIIyLhdspcoX+JNEoCpyjnsfv+Dki9foWffX16TQUlXFu4kEqV7s1QaLvdqQ+ju4EOp+/PdalPQAwno77tWJEDFzPeLUn+8ZEvUQiUI8v+fpAuaKLiW5G8DjFUFVm17Mg/E8vDKosYS3kzZXg3GjfQDqnV+KSN+5lP6u4ZtxoPkIaKsQIg7/vrkBZSUljK9VcbW0biQMQTsryZ5fJihPMrkkb0xFjFvr9i944OGfZ6Mw8TmxeREPYRtRww9NDCtPse//EfJ6e3a/XkfyYADAIDvJYdYAs/o1ca8T8PnVV7x5GIvPr+IR9yYBOem5Eu1F16ClpwGnRg6wcbaEUyMH2LnbVCki1mlUGxLx4cO//iyF5zz59SluJr/F3RRiM+Z2gVyYWdxb43ZhnqBN1FadrYoIn3kUW2lzicP94nxSnRtJ9tklBWh+hVyzrImRHbY0pO5hpGHnw2c48OQFkrNz0M/DFWrKxH04p4hcw8fdknjuZOQXCEgPAJz3H4LNdx9hbHP5cp6Y4OSL1wAqZm/ABC7nFuCBz2zBc6egrBgNLi4j2Syv1wOBkaewwM0XJdwyvPAVEqUGRjWwOOp8pa1vpG1P9HkwBcearMPk5ytlen9OJ95Ad4s2Um0qAicSNmOl6wksfztaok0fK2Hea/NqnfGtMA7WGoqlSDTpXK9SCA8fVZL4AMCDo1ORmVOAjn6byz1Xqwb2WD5VctztziMPMLB7A+QVFOHeqWlo0Wst7pyQnDzfyMYKQw6cwP7BwgKTLBBSyKIQz8mRVdNHGu5OGoVSLpcy54XRg6WOW3XtDqa3bQ6/xlT5Tf7NxmlZiFQvi2ifojco0XEHhvaBZ3ULhedQU1ZG1OwJlP4Jx8/j6rsPCDx/FXrqHLRxrEmx+S+jjMtDx+A9uDJ1OOMxKlrU91ERqCkp40teGqw1DREacxuTanshOiMRazx7UfofpH6kjN/14T5W1qOvT6EIjn/0IP0PAL1r0tfkkIa9cbvRvJp0ydcj8YfQz4oqLjHMZqTc15MHLLAQ6kF4wf2eDsPl5DB0MCVyFczVzbE3bvdf4lPB+PAjDXbV5CMJ4uFbFYExHopLveZm5uPx5Rd4fJkIf6nlaYeQu1VLAvhK4UHkZeWjh0nFyL1baOhjkG0TDLJtgjERe7C10TCZY9KL8tD62krcaj8L+qqaSC7IwuusRIrdy85LkFNSiM43g5FZLD3ny+3CPFho6OOSFxECPfDeVrhdmIeHHeZBQ5ksVd38ynL0t2mEWXUIr3NifgY6hjPPc0rNzUOz4G2ImReAkY09cO3dB1K/mY42djx4Cr8m9dHJWfoGlVdJBUn59e5+ZXgbn/QAoJAeAPC1dENg5CkUlBGqpKJhbdaaxHe/hFsm8ATVvyBfiKM0dDFvjS7mxOHfv+5Uoi8uUiBKekT7RH+up++Eevr0kQcb3wnTHcY4XIKKkvC9ERU24P/MFxBRFoukiMy4jXr6xHNyVlQvrHQ9QUt6Ot6ZjLPN1tASullRG+GgXR0janTBjJ0VHzkliipLfACiwOiDo1ORmp6L/lN2I/+nPC4T1LA0ROjiftDWlC0LvHFJXzTrsUag7uZaW3YYiDhxiaEhMkzIzfVx9JtUurHKSkoK5fnQkR4A6O1eB8efv6Ltq0gkZgrli+9PGYNqmtRq2bLQMmS74Gc60gMAG3r7CsjR2GPnaG+mxUWlUFWr0n/2CoOtxJKL9FQ0+A8Ff0d6osDvb2JUE2e9xpL6orpUbLXm3jWf4Vp8/3J5fJx0nPEm+7VUm9WuwZgeFUAiPlFZxIZSnU1WoAqKWYEZjrMVXo8smHGEakGLnZfD7+kwFJYVgsOuGGn0vwA6btunUEHTyiA//3Vo6mrgSuFBjGs8Bx+exzEet+nhMti525DaGlWrKfU1HVpfW0nyxpiq68JUnT7HWFuFQ1ICowPfM8QnPQBwsNkYuF2Yh8aXl5CudeDzAwAQkB6AIG/y5BFdeEUWkJl+5jIeTRNuKG9N8oPjkmBEfUvG+l7CoubmutoIPH8Vy3/WI/QN3YdL/8jnZZIEvuIcH33quWDexesVMjcAdL25EZ9yhPX/XM4tgLWWIS54EV7WQJeOpFC3Ox1moMXlIMo89Q1t0OrKaqxv0J/S969nP9S7sJjU9l+oHSRKeuRFbM4L1NNvCR54UFWSHC3FAw/F3BJa4rPSdTx87kzCiBpdML3DCkTdfYsrefsUXpM0/BE7QCMDLVzfUzEn03RwcjAjSVpvXCI9d+BPQiMb+phoAFjauZ2A+BSXlUGVzZZoWx54bdgp+FkR0gMAydmSwzhEIYvM8UnP3pBrGDqpnUS7/ycU56yGqnbFFJerSihvmNsUh+kY9XQ4RRZamaUs8LToqxK5BOI22zx2kl5rK+sgNicGo54OB++nb9hDvz6eZTyVe138aymx2GABKOMRybhuenVJdhw2B+OfU0/O/qq6/R7wQ9jCdt3E5d238Pn1V6hxVFG9lgXqe7uh/0zmBY+ZhMOVF0yu0bCjOyO7AbO7YcBsqsQxE2x6SJzK83g8HFtzHjePPsCXt4ngaKrBxskKXfzboXW/ild+qqFFn/9RHoS3Y+apa29WB6tfhyExPwMWGooV7R7eyAMrr91Bl237EfP9B/YP6U1rd+Xte9LrmxMJQhQRF086tJSFK2/fIyaFKGGw8NINuFuao6urUJI4oHVT1F25AfbGhkjNycOjaURi/ISWjeG4JBhqysooKi3F0RH9UNeCKvnMR1crd3S1cqftO9taeph3/xoN0b8GOWQvussi5JeWQEOZ8GI4H1mD1/2mIfBRGCbevoT9bXQw6MZhvOo7Fb2u7McJ78FSiY62mHLcr0Tt+cFo6VADoTRy4uL4lHOvwq7brzoR4s8CC4vrSL8faCpLlqTnw3tIc0TdfVsha6NDlSU+88Nu4MjzKIVO1/5CiL2DJef/iCIhIwu21eQvNiYPdDiKSSeLwslUuqz5tDbNGXmxfnzPIr3euOgsxi+g33h0cBaqs1x+LXSNTx+6HdFP46hrWN4LbbuSb8wrph3B7TD6wq+nH8+Huqbi783WVRdxet8DRrannyyAuoZ49W9meSyi78P4uV3QuX9Dif3S0LStM+aF0NcdYnp9ADgRMQ9aChR6LcgvRndP8oNJ9HMVxfb6u2XOx4RIBNddL7X/0qdYdLR1kFuiWho2ules9PFfAMMbeoAHKJi9RcBnRGv4jJAvl63z8t24EPj7vLkVjboTgvFig3zPdhaLhb7Tu2DF149AYxOoKrNxOpg+X6ruBGFotbzX4SOgdnuFxkmD1zVmSpPGHB3oqKgLQts0lFXxsMM8ifZ1LcxoIxxkhZBJ6mca+i4K79r28K5tj4kt6ZVH/Zs1gH+zBpT28S0aYXwLqoT3r0SXS7uRWpiHxz0nILL3ZJTxuHiTnoL73cdi5M3jeNWXSH044T0YV+Nj0d7K4beuVxLeLiY+m77bDiMqIRn9G7hhfmd69d6IH9Q8Oj7yv7tCwzgCYBEH1YXpw8Ax2IOCHx2gXu0y8pKsoaa3BjxeIbgl0VDTDQKPmw6AheKcIKjprkBh+nBwDGQ/P+nQpn9TnA29jrunn6B5d9mCXvKiyhKfPxnrbt3HlFbMCmpJgqSaPeWVtP6dGNOUetOTF2+SU+TKM4r/lAoLa0Moscmbe466cPOfnZkvkfSI4/3rRNg7W2BCn814/5oa7w0AawJPgAce2v0sRJqdmS+R9ABA9waLcf75IqjIkFmnA1OyIbiW5yK4etZA0B4/QZuqtvzFYPesvyYgPnevvsKyAObelfvXX6OD8xyJZKO8yC9NgoayGbKKyblEuqpVN+frv6Mx9d/G7kfPsPsRNVessg/oOL+5NktVwosNAVh06BouPqE/Ed559TE2+ndDM+fyJUcrK1VcBARfzMDfgTnhvesdCIAIkcsvLYbbhXlY5NYd3azkK3D9F7JxvctofMhKgxpbGfaHViG671T4OTXAoBtHMM2tBXwv7cb5jn/OwcPR0USI3rvkVNSeT+yX+KSIj6ziBInjedwsAekBgLIiQlFWvdpllOTvA4ttCWV1woNY8KMzSvL2oDhbGEKoprsCZUXhKM5ZS9lfXE1+hPamVKGMp+nC7zOLxcKGOwuZ/KoKocreTf9ktcnQB4/LTXxi5wbA7/Bp7OgvTPhWtIBpVUFdS8nu68qClS19uMK4eUKxCx095uF3CyccQKc+DSSSHj7WBp5Eu671wOPx0Kep7A2+r/sCuYiAr/sClBTLLqhKh6gnn9HBeU65PE252YSCobzESxQdnOfQeqDObAtHt9GK15jSUCb+zqLTQtDMTLqnpaogKjUZPrYO2BH1FH6u9REQfgnBXoSC2PkP7+BrVws2oWswv0lrjHAVCjbYbVuHD6OnUOY7GfMaPR1/vbLhfx2/KwLhxHTpIjZVFd63J+NKy39/6TVvRn3EyPblP2SrSPDlswfUaAxdFdmhPqLg5/W8zkzEgHuhqKtfHTZa0uuL/YX8sNMlclDfDyDCETtb10ZnayJUr4W5rcDuV3p7CvKKFHpGi5IdPuGpPT+YRH70Va3xo4g4HOSwJdeNEwW35C1U1PuiNJdcWkZFoy9UNIeR2vilMkpyNwhElDqZNUVw7CHcSHmMVa5EW3ZJHgZEzEUZj4uwFiHoV2MCMlKEETmVkedTZYjPwWcvsehKuOD1/PbUkxGH5eSN/6uZE0l5KeL9APlB5bRSvJ4NuT+nqAgea8kqcnTXeBLwDzyDt1Dm6LLjAN6lpFLWoujD8mtGpmyjPwipuXnlnmNam2YYxaCWUWUh7Xs29m0QJmNOX9ELxcWlCFlwhmLb0XUeuGXCvzcNLTVMXNAND8PfSPUAyYIs0jN6RkdY1aiGnOxCHNwSjsS4H7R23RssLpfXpaiwhLbd1FIfA8d6Qd9QC49vx+DcIWotGcEaPBdR1nDtyENcO/IQALApXHFi9aeQHgCw1SXCTD9kpAEAWljaMBonSao+q6iwQtb1FxWDzLxCtJi7BbUsjPAuMRU7x/WGp50lcgqK0DSQeOaY6mkjOTMHUcHC58XpR6/x/FMizjx+TWoHgGEbjiHyUyJUldkoLi0T9LsGBJNsXQOCETKyC1rX+bUezyIu/f2Bj9l7wxD2VJiALxqSJhqqJt4nDQOCDiEuJR0Dgg4J2g7NkD+strLgdXUVnnVaqNBYZz1CCfV8wgtMqCW5gHRJyRskp5Rf4lhbaxT0dBfLNhRDfKL0A05VVTeYGF1WdFkSkZW9DNk59EVr+dDXXQotrYpV28zInIHcvP0S+42qHQFHTboyqCT0cJ6FsDjqvnZsh9XYfJmalyvJuwMAfs3J+yZX/e4ITyaK4haWkXO5NM2+oCC1NXi8ImgYP4Cm2RfkJTtATXcVlFRqgwKWOgoz/MAtfg6O4REoKdsjP6U5wM2Ahqkw9WC8fR+U8EpxNfkRfO6Q62nW0ydU4I583oCC3EKoa1WeKE+VIT6LroSTCII4iXFYHowTw/rD1Zwo7jjtXBjqrFpPIRWir8vENgWlXK5UEuKxdjOja3gGb6Gd55zfIMFaK+Jk8OrY4SQvjyzp6qqOc9Fv4eNUvtOS2+8/K0x8/nm6DlvqU0/HFYGJhT72XhUKYvj08qR4P0RJj+jmvlVHV8xe049i/+RODDxbyNa9pyM9tdys8O8haiK7V2dh8TA678zIjuuw85Ji70lXj4Wk12GvloIl5qqt38wBY+f4Srw+HTaFz0FpSSmU/2PhPW28Vgh+vhFOVnc79i4aX3MysbKlN2XchOsXcC+BvtDso8H+WPrgFk7EvMKL4czrN/2F4qi14l9B6NK+gb3QyFqygAwfXVfuoRAXUfD7EtJ2bHgVAAAgAElEQVSysP7ifUzsREQMdG/ojO4NnXHmMVldkMvlIfJTosQ5PySlwc5MKLvNJz3etyfjUot1YLOUMChiIVKLMgUeGVHvzKgnK/A1X1h4VYPNwelmKwWvvW9PhjKLjVKesMq9qGfH+/Zk2p9FbVIycwWEpv7kENL6pZEgaTg0YwCGBR/FnoCqJ1B0vMU49L6zCcuiz2OOiy+p759He0n1eQbf34b9Tck1U9KKCIGfsY6SveGySEdlgum1i4tfIj7RDFqaI6CvV/5w56Lix0hJZRaqnpE1FxlZc2Fp/gEslma5r83kd0790Q8AYGWRVO7r8ZHwKYW2nY7w8DG1Hbm0gZNeRwHxoYO6EblguqZprLDP+I7w52oXAAAcfbIXSMOYWsgWAAIcBiDAYQDi87/jQ248Ghg4UwQPKpP0AFWE+Ew7F0ZpczSuJlAI4YNPSABgTRcfnHv1DgUlJVBXEWqKNw3ZhvuTiBsGXVFOh+XBuDXeD+Y62rRrobuGOH5luMOfnNMjjvDYT+We48lX6SFmTDHl+SYsdx2FpMI0RKa/R0+rFpj1chtWuo2G/9N1CK0/BVs+nMU/dvQ3VFHSw8fBmzMxsDU1ebVpW/qQo5Y+LiTPz7x/9sn0wNCRB6Zem8uvl1HGJ35Jw5O7sfBsrjgh1dLm4ESE5MRb0ev3bLQEeTlkb4Sv+wKcfy4UG3h4+SU0ddQR2DsEFxI3Kbyus59bo5grPMlSpI5PReJG+GyUlXHRvh31b+R4N7JsancHYd2FOH/ib21VKyopMtHUwtwmrTC3SStSu2g43F9UHMQPtdbevAe/I6fxaqb0oqS3l/jDNYDYwL9cFyAxlNvSUBc7rj8WEB9JGB16Ep529GUXooIDBF6fgF3n0dbNXrh+7epY+HoHltQZjdQi+ogCHnj4mv+dQmR44JGK655tHgRlFhENcfDLFUyIXIsN9Yh4fjoyJY6dk4QqY61cyN4o94nBEC0dk19UAg01cu2QqgDx4qXibaLy0w46ptjWaDhGR+zGsS+PSWPq6JE/y485KbRzX287g1RXho+MzEDk5imWSF5eKHrt3LxdyM3bBVPj61BRUSwsV1Gil/DNDoDiZORbcl2UlX2XbSiC+EQzVDPcA3WONwoKr8i097EJIP0vihPRKyhtADWcDQAaLN+Mx4Fjae1/J6w0TGClYULbt3TQBsw9UHlKzlWC+EQnUf+A6lqYUYgPXShbUnYObA2JMJHYwAC4BG0Q2NF5g2ZduIpWGwlmemn0EEoxOrpr/E7wPT6xcwPgsDT4jyRCvi61cD6aSiB/J9a5jwMALH61F53NCSlUbzPCk/Q+JwG3U16igxl9nPjkRfSFNg2N6eNkJSmYzQrqK1fI26R+Wyht8oaq0ZGfef57yxXyJk56Ir9WR73qX2ltT0bMo1xf3IMVOucYdAy0cCiamQKSJBRzswVkJ6eE3mPyF38hD8Tl+Ke2boatD58wGisailbe0DNtjhriUjOk2nC5PNyI/kDyCk126Iuxz1aT7HJK86GtrAFnXUIMYHbUFkx06EOysdQwxt7PlzCshrCuDJ/0AEBn82bYF0c9wFQEXoFbcSpwKGqYEs91eTw+TMCkFg7Tejny1NUBgIbVbBmNedBhrlzz0hEPDY2eMNQnh36VcVPxLclV4jxsthm0NIdBS3MYlJRk532kZ0xAXv4Jif0qKrWhzLZEYdF98Hj0xV2TU9oqREBkh9TVB8BFcXGkRJvEJEdYmMXIdd209DFSSY+qan2wWGooLn4CHo9ce/JH2jDo6y1nRHzC4oLR0XYKjr8gP5s1deTLEcspLJLY18lyCS4mEM/vCwmB6Gy5XK65KwuPwohaeFcP3EX7Qc0rfP4qQXycTIzxOY18E/+Ulk6xY+JpiZ5BsETXnwRIfMzKzu2xsnN7bH3wGB237cPTKWNJMstVST570P7jAsLzJ2NNNx8B8XFcEqxQleY3cybBaRkRDlF76b94O3eyVPusgkLoqkt2lwY834SVrqMQ6DQIUZlUT1RLYzeaUQQ69KIvCCsvWEryKXjEREtWYfldOHSLWl2aT3pef2sBJ7NwsFjy3Wb2PqtYtbf0otfQVbWTa8yFpIMo45bi7o9LWON2FNNe9kWzaj7oZjFMYDPtZV+scTuKD7mvEfpxMda4HcXd1EsISz6CYm4R1rgdxflv+1FNzRTF3CK0NOos+YJ/8UcgPb9Apo3tYfLm4VP/QNLr9SO7YMqeC4hcQ45xB4CvqZnw95Yt7btyiA88p2+Q2L9/Uj80m7OZ0l5Ti8gTSShIhZqSCobV6ISVb/fDz9YXkx2IkJwXGe/xPCMW62OPkcb+KMqizFcZSM/JF5CeysCUZSexbk5PwesfGbmopq8leD137XksntIZ31OzYWZMFCxt2nst7h6bIhApqEjweOUTc0pOoeZDm5rcgYqyPaWdrWQEK4skZGYtQE7uNlKfvOSjtPQjLenhcLxgZCi5lgsdYYlPNJPr+onf6CMUpHmPiouf4Xsq+R7M5WYjLd0fhgbMpf/zC87RtktefxniE4UevYzMQAl2VAyZ2lFuoiOKkrIyqf01tJrCQsMNifkvEZcbgbjcCNho/T5pcZ87kxDWIgTn04g6eJVBeoAqQnyCu3XExTdk1k0X0jTz/BWs8hWGe5TxeGD/vGMk5+TCVFt483o6dSzqrJKc3DymSQOsvXUfdz7GobOzMK9C2jXkQWFpKTjK5Xt7dTm/v+J6dmEhYlPSEBn/DbFiHrhhB07C3sgQ9kaGcLcyh52RoURZ3hVd2mP2uasAIJCjdjE3gYNxNXxNzyR93nTEiK2khOczx8N91UZweTzBHE1trWGoqYGob8mIEyHPA+u7Yb4PORZaNL8n+KfHx17bEvbaxE2ptTFRe+dGa6J2Qp8HC3GsyUKp748syEtu5MG4ub6yjWigrauOnCzyBq53k6U4/kC+U0YAMDCihow+/1oD7tU/w9n8DrILbkJHnfxgHj+3CzYupX94AMCnVwnQ0tPAUI85CPtO9XIxBd/bo69WG8VlWWCzmavj3E29iFWuh9DFYggAYI3bUQBA0LspmFFrnYD0AICdFvlBu9xlH15kEnWVSnjF0GBrw0ZTdu5WaSkX3u1Xgc1WgqurFZ4/J7xUovlAbbxWUPKD2nitQLt2dTBrNvH38OLFF0ydcgimZnow0NfEmzeJsLc3RejWP0eOtarCSk8XDsuD0aGWPdLy8/HkayKeTxsnc5znjA0oKiE8mywWEe4miuZztiArnwgBFRcmEP1ZXVUFj1aNh5qyMh6tGk/qFx3nZmOG3MJivFhLf0A09ulq7G+0ALoqWtj68QxSCtOx3ZP4u+pt5YWEghQscK7YJHCmeLEhgOTlsTYWFvC89uI9pu+8IHhdd0IwbIz1cWbeMJnzPon6gg17b8HcRE/Q1rT3WuxfO1RAfIZO34cPcalo3mcdNi7sAzNjXXQcQRDI5n3W4f5xIpRv2+F7OHoxEue3+0PjZ2mEiBdxWL7pMmrbmWLVTKKA5JCpe9G6sQOG9yJq23B5PPQetwNmxrrYuLAPUtJy0N1fSED488uDkhJyNIWZ6SMos6tLHaOnu4hCfOQlH0nfm1HarCy+QZY4P3ENLuITLRS6fuqP3uDyckhtmpoDYaAnOV8FAFRVPWBlkUQhXvkFZ2EIZsQnMYlKqjQ1esFAX/IhBMD+eV0LAPRiNJLQb5xkEQs6sFjAw4/CaAsTXS2peT8A0L068V3b+M4LFxIIUjagxm4YqFnLde2KhK/hSBQXllSKohtQRYgPAMzwak4KMzs1fAB67BYqs8QGBsBheTBOR78hjeN7aJ7FJyLgzCVS3xBPchFJujA2UdLzZtYkOK0MkXgNprgwaghcg4RfBEW9SJt6+wq8PQ5Lg/E2kHpCWJlYHBaOg09fSux/+PkrHn4mhzRJ8ub0cHOGm4UZOm7ZK2iL/vYd0d+Yx8lqqKogZl4AqY7P/U8VH8I0MXI94vKScaCR4opifLTwrlMBKwLCz7+gtPn2V+xkZvjk9li/6CypTZwIlQcGmt0RnUiECbpYPKb0e7aQnU9kbFn+E9/jHz1grN4ALc23QI0tX/VzLo94QG36sADj7RZj84eFGGu3EAOtCY/yGrejmP6yH1a7HZE6j5qSOtz0mH1O3u1X4eix8ahWTUgmRQUR+CgpKYOKCrnGCJ/0AMDUKYcQOKcL2rQRPqTp5vkL+XHtn+G4HvsRm+8/goGGOuN7+5Mg6fHqd5f9Q9suTRBBXVVFaj8AKEk4eCniFkNXRXhQKCpkMNLWlyRIUBkQV2lbM7Kz1H4+2tW1l6nwJknY4N/dN3EweBia9l4raLt/fCo+fRUe6O1dPQRNe68lEZBLu8ZS2ob3aozR/Zuhed91uHuUOFCbuuwkyYY/JvF7JsJuvYZPK2d4DQzBrUOTkZpOCBUYG2qjurkBDocodihRWHSH0iaL9PChp7sAmVmLZBvSXbfwFqXNqNoRMK9IRl80m8vNhJKSHm2f4NpF9yhtskiPKOjIT+I3B1iYx0oYIbo+aiSSdNIjet3EShefGNeqMRrXZPb5i+JH0Uc46frgTRYRrnroc/kOycbXCpdtJAXdxnrj2LoLsg0VRJUhPn6N6sOvETmESJpimzg6OTmik5P0U1VZDyllJSWZNkwedA5GhhLtMr+RFYDUNAdDXVdyXKUiOT2dnB3RyVn2CTMgvULzfB8vitekPKhZzUBwvWOR0Qi5/RAZefkw09XB0IbuGNLAXcYMBPhzrAu/j9NRb5CWlw8nUyMMrF8X3d2cZIyWjfX1pCcqS4MSW4mk5tawZa1yrwcAgmYdr5B5AKCljyuF+CiC6jWNadvzi19BX6OjxHE6+tLVdGzrWDKyk4XeNZ+hlJuP83HeKCz7IZe4AZ/QjLcj5FzH2i0EAFio16DYAEKPUHMj4veuq0fkjSUVEMR88Rt/zHeSfaooSnoAoFkzB/TquR4nThJ/k8rKbHTwDhJ4fQ4cuA8OR5j0vX//fQAgkR4+li49i7lzmakf/QU9HJYHY6CHG44P7UcrnlNV0H3VPhjratH2TXXsj7UxwoLDLLDAA49kc7llMIX8KFKPJ9BpqGAefVVtHGkszG/ZMOMwJgT1lzRUAB/TsQhLpobtyYOXbxOwfBpRu83TtXwn2REv4rB4PXHIqq0pjMpo04T6zOV7i3S0OPBp5Yy54zoAAIwM6D8bPt7EW0CTI/SoWBsdpbVLS6cnzEygreWvMPFJTSN/biyWitySzbQEJKm2VK8Pj0eVSDc3lXw4KwkWZq+QmCQ8lBT3INEhLYOqmilveGA1gx34ke4n2/AnkuPTMLz5Uti7WsHEgnwYOGfLMIr9uNbyHYZufFdx+zs69H0YiOySPIS1INIUxCWsJWHkkj4YuaSPbEMFUWWIjyhCI57Av5H8ksWKjvudKMrbL5H4iIsZ/Cpxg9MXn+Pf0Ou4fZ7QiedyeWjddY3gdUWgTz0X9KnnUq45png1xRSv8hWKrWyYWMjnaZAH5SkeWhHo2Jv+u1bK/YGUnF0AAEv9hXLP62Oi+MNcFMc/eqCF+Wb42shOJK0s1NVvirmvhiOwlvSaQnESai3VqWOJe/eEJ5GXwqaRVOF277qD6zeEoW/RUfEA6D08qSnZlLa/kA+xgQF4Gp+IPnuPCER5VNhsvJah6vYrUW9aCHo0csHcXvSbmvamDUmV0y+3pEZCsMCSSnTE+3RVNGntWxq5o2VL4YHWjeOPkJqYgV4/Q3hWj9+DmMg47HiwELuWnsHZ7Tdx9ksIOpqPw9SQIWjZrWLUCd1qW2LI1L3Yt3YonkSVL0qgUV0bnA4dDTVV2dunS7tkq2lp0RSoZLE4EsmOKMQ9EMrKvyI8iUdpsTT/rNBMbLYpysqSGdsnJdejmYP+AE4alJQMKW3JKW1hanydxppAfv5Jua8jDnX1TrKNRDC567/498xkONZV/HOlU3r7VTjamLq35ZMgOvCJ0aJ+IVhwpPIinKoU8XmbkooZF68gLT8fF9/G4PzwQUjKzkHzLYQK29VRw2BrQGwk7VYRN+uhHu6Y17YVfHcfEIw7NaQ/VNhsNNgQioKSEhhpaiF8zJ8X3y6q5PYrFd26d3LHv6HCG4CkcAlpCL/7Dl7NK8bb8SeDo6H6u5dQaajjYUPb7mIRiW+Zq2n7mODs1/VQVVMpNwHie3i+5d3Cix9r0dH6fLnmUwT19Vugvn4LmXY2NvSV2KOi4qGnJ1QSY7MJL8PqoIuYPoN4iIqmIDo6muLZs8+UPKC/qDjUt7LAzDYtEHjxGr5mZMpMIJYGbXU1meFq8oJONKGqYM2EvSTvzfSNw+BjSpCD4xuvCtqDTgegTkOhIIlfk4XY8WBhua49dlALDJ66FwsnEd+bncceYNfxh4J+efJrLoRHY/2eW+jS1hVT/eiLhd4/PhUTFh1Dbl4Rdq4aJFEYYfvyAejuvw0qymwc20jkVSmxFHtu8HiSC1tXFFJ/0IUSsmnaZMPM5J5AWpoJyrj0B0SKgQ1A+N0tKXkt2fQ3Qd9YG5Y16SWf/8tgK1euN71KEZ/axkY4P3wQyXNjpqONDzOJB4PdqmDBz7YG+rg6aphgrPi4d6k/sKNXd7iamWDmpasQBz/kTM88nnYtE0JOY8MkoWyxx+hgPNsmfEA1HrcBDzdNwMfENNS0EJ4erDgYjtkDveAxOhjX1/pDk6OCCevPYOvUXrTXUWLT12LgQ17S4ztgA84fIuLJCwtLwOGooPuQzcjMysfNs0Q9kOkLT2D1QuF6MrLyoa+rgZa+qxl5dfjX+PzlB8xMdPElPg2O9qYkm7T0PEbr/a+Dv1H9L8LYnD4W+2WCE9gsHdQwUkyYIC+rAKrGKpi2cVg5Vgfc+jYa9Y3mwVyzFcw1WzEe5/9sMEI9iErc01+Ow2o3opbQgtczsMg5CADwvTAJxhxTUl0TAEgtSkE1NSNKO1N8/54FExNdwesHD95TSMzyFX0QOPsYyRPEx0i/Vjh06OHfsLZKgsPyYLydPRkNqlvi+j9/3mHa78aktQNxfONVNO1EDWtu26cR9H+KpczoFoxpG4ailgcRWrrjwUKkf8+Cgch3Q140cq+BRu7CUNWRfZpgZJ8mFDs6AiTe1rODO3p2IP8OiwOoqo0bFpDDddo2pT8MPB1KLlbqaPGW1k4caqqeKCoWyqmXlclT547quWGCwiL6wpSKgK6IaE7uZmhrMas7Y2R4WLaRBBgbnWJc+PR3YcvlGfCxCcCiXaPQwEtyGP+Ew+exob8vas+XTwG4vLk40rD4wDXMH9SO1CbN2yOKyqzhA1Qx4kOHdtv3YE3nDnAzI2+sr44ahsXXb6KMy8Oi9lSXfhmXK5CpXtWxPamvIEu2nOCK0ZJzFABAX4uDSRvOAABCJnTD2fuvceDqM5hVI7TvLY30oK9NyBDmFQq13LWNLiEnlZibpaQLHZOHoIO4hLVoPR9pyM4pxKzFhEt2SN/GcHI0R5+u9eFcyxwAQYYWTierga0KIRLaGnvaSp1b0jUqOta9pKQMA2fvhYGOJkLnE6dLmTkF6D55O27unAj/xUcROr+vwC47txCXQ4kbZU5+EdqNEtYuiDhIPLAaDVwLI30tnN84BgAwePY+DPL1xJLQy9g8tw9cHQiFmdBj97Dn7CMAQKBfe3RpXb5wvP8ylCSQOheLJ1BiaeDzj3GoUU3+2PyMlGzoG+tgz/KzaNO7oewBEtDKfJtsIxlw1iVqXvwoSoHoRsGEQ5+kmlGchoziNDho1ya15+cXIy4uVRCKdubMMzg7W8DGxkggVHAjfDbaeK0Am60Et7rVEfksjvYaDRsS9V9ycwtx+AhVUWzHTj/4jdyBm+FvYGSkjdTUHMH8f1E+xAYGoMfuQ3j1M8xtcP26mNeeKif8F/ToMFAYmszP7+F7gKauHyLou5QkLFzM7y8P6fkTwcNPFUAp2zRDg+34llxXofm/p7SXbfQbkJu7hzHx4XBaKXwdNVX6On1MoarKLCdZEYgXLV0wYjvFJixOuEfc0F+4pxMPa5OXDAFAyKm7OHzrBab1aoleLVwxY/sFPI1NQM/mrhjXRXhYUO+fYERuCUBeYTHaztiKSd2bo1/ruug0ZyeS0rNx5v4rRG5h7tHmE6P8nAJo/Nw/rxi2GbP3VGwB1ipJfDbej8CohvXBZrHwNSMTjkbV8DldKFV8Ivo1erk4w8vOFrufRJLG8T0+zibGsFsVjIjxY3Dm9Vv4NRDGChfl7Ze5hkV7r2K1v2S54O8Zubi0apTg9eK9V/FsWwB8ZlD/QEXBVnGR6GUShaJhbdpaHKyc35PU9uDJRxw9/QRnDowDh6OCeSvOYsls4UnHoN6NUKe2hfhUjK8R854ao6umpvifVhmPi2NrRoDL5aHbxO04s34U/JccwfVt49Hhn80w1tcm2QEQ2GlrqCHi4FRweTwUFgkTISMOToXv+K2k67RrXAveTWqj0cC1iDg4FbFfUuBgY4yIg1PRaODaKk96VuwY8buXQAslliYiv1aHmW75Qnj2P6+cYmqF+ZILugHA5np7MOm5H0Lcd8DbtDNWxyzBdMd5aGvsgxvfL6ONSQc8SX+IC0mnscg5CP7PBgMAQj3241nGY0RmPBZ4ifjw7byW9HrDeqEXWpSQ3AifjUkT9+Ptm2/YtHkoav08sBCHqqoyiotLYUxTNLdGDSPcCJ+NKVMOIjoqHk5OFtiwcQjNLH+hCE4NJwoSp+cXYMX127T14v7iL8qDT999YKA1FAAPaTk7UNP0Bq0dm00Ng/qRNgTVDGXLABeXvCrvMisFpWX0+6OSUtmqa+VFcckrqKowU2JVU62Yen50ECU18oAul6eRrfwqb5N6NMekHsIaOtcj30slMM0DNpH6Ly4bSevxYYq9i09Cx0ALA2d3q3DSA1RR4vNqqtDNFTODUISpYaAvCHPr5UIoFjWzsUYzG2vacQAE9qKkhynESY9omJu012FBBBk6u0wYBnFgzgC5r8+HqOfn5cwJUFeR/pFdOEx1EW5YSVZgESU9AGhJj3jIm+hr8WuIh7kBQJcOkguAysLWY/dxOOwZ3GtbIjmNSMju2MwZbLYSunm5Iik1m2TnZGsqsAOAnLxCBO2+gSXjpScS8mOuTX966eyrG2PZtqto7FoD6iJKWVUV7o2lV37ffzcSg5tTk0ErG1EJxGevQvNQZoL0lCzkPshHSVEpPFqXX6VPHF8/pUrtV2KxEeJO5BWacSww3ZGobN3cSOhZ9jRoDE8DojYHPywOAPpXH4r+1YdS5pTlbbHeGYQvI2cAAELWD5ZpE3ZZdkjqunUDZdr8hXxwWB6MOqYmWOTTBi5mJljdpQNWd+nAaKx4YVNxrGrYCb1tmd03ZRVJZTr2WY/J0FfTkGJNthe/jqzfSZ61lfG4sD+ykpEtHVSV2HjXd6ZMu/SifNQ/JV2hTllJCbF9qcWZZUHSe5VZXIB6J2VvZvljiks+Qk+TKCibnLFA6hgz0ydIShYKzRQUXpNZE4dOVllehbJfjdLSuF9wjY+MiY+yMpGb1HXtPjRxsEZ9W0ucevwKgV1b4cP3NEw5cBEW+jrw9aiNUa0b4OXXJLhVl0/O2scmgJYE8bg8LBmzC/O3y661tXtYT5k2ouDyeHIX6o3cEoCQ03dxN/ozTswv/yHbk6tRyMvKx6PLL9DQxx0DZ1VsSGKVSkB48OUrHFfT35AabdpK2y4KuyDZN5bSCoxPrWyMP3EesXMDBP/cVjHTi//TcTjsGSIOTsWWufT1GMTtdi0hb/A6/LNFJumhA4sFfPmWDnWOCm7urDoqTfLgwrO38F62U/Dad9UeLDpOCFVcjHyHBoHCMMCcgiI0nEO8HrD+MFymBcNlmmInTaJwtXwJVWVL6EmRtJaGkmIixGPBoE0yLBXDm8iKr/1UHmyNptY6UsTmLyofsYEBODViAFzMmJF6bRUi3JoJQZj56CJqMrCrCigsK2X0OzFFeUkPU9Q+FiST9ABAKZcL28PLcepzdLmvOerOcUakRxRcXiGI0FoeeKBKOItCWUKecHyiGeITzfAjfQSyslciNW2QoE0cJsbX5Frf7wBLQQEF+cB8S8xfz+bhXTHTtyV23nyMBT3awMJAFy1r20KFzcb0zi0x5Ofho7ykh4+Q2cfgYxOANVMOCto62k4BS4lFCYmjg7yhbkosFjafIwpwP41NoLUJOnaT9PrFh0RM6t4cn5LSBG03It9TxuWW5sPnziSp/wBg18sgHI3biPW3F1Y46QGqmMeniTXZJRcWEwsfR3Kxw8XXb2J+29Zov2MP9NXVcWRgX6y9cx9shgw1N01x78uvRmZB4e9ewm/BwZVD0XRIMG7vlq5OxLcb31+omhV6/B7KyrhoNJAILYo4OBW3n37AzGCibg0/rE0SCotLSGOrCnT0NZCdkS/TbumpcNxeOEbw+vzMYQh7EQMAaOlki8fLx2PghiM4OKEfzjx9jUfLiNoEhybKrqfBFFEJrnC1jFJ4fJ1GdgjsvR4XEqUTn7ISxdS09m2iDxvhg+9Zsd4ZJGiLHTYFamzh7XLp45vYHv2EYsf3yPCxOCIcO18/pe2fff8KDr0T1qCgm4eJjfXOIFzqNhTOhuTNuPXOIKxu7oM+DlU7ZPO/jDoGZhSCMLJWQ7gYmCIhNwtrom6R+ngA6hxfg1e9p/26RcqBt5kpqK1nDKdjQZQ+Uw1tJOfLrocijg/ZP9D+Ijkf73H3SajGISe+i7+Plpq62N6iNxz1mMkZ0xE1JRYL8+q1g76aOp7/SMTe2Kek/mkR51HK5aJPTcUiGNZG3caNROoGkO69OuctDF12shIWBq9tKVsq2soiCckpbVBS8obSV1AQhgKESRxrbhYFtpKRzGv8biir2Ff6NVSUpUdRiKK0jPiMLAyI3LND48nP0IjFFROiZW1vgrC4YETejW1SKmQAACAASURBVEHw9MMIWE1cZ97WEfj87hsWjtyBhTuZ1wZigrE/83jqOxCkWjzMbUaf1qT2unYWFLvb66i/f+8Hs6Gjokkrcy2KgyvOYODsbgquXjaqFPERhzjpmXvlOpZ6E/r/n9IzAGTA/9Q53PjwER9mBGDTw0e/YZWVhwODe5NC3e5PHi3F+r+DmlbVcH8f8QXik48hXYhERP/ezWjt+vt4CPpFbQCgZX07ConZv0Lojj0TQoQnipKimLjviE/OgJVp5dXhkQeLNg5GwECy1/PswYfoOrAxqS1i2TgUldBLmr6OT0ZD++pwtiQ2Cvoa6pWyVjvjQ+Ua/+lVApK+SA9HA4CEuB/QNZC/yCmPK1vNyHpnEB729Ye5lg4c96yDw551FFLDtzvVeSA8TCxw8N0LUp/7wQ1ILywQjPM+tZsUrraiqTdWNPUWkBm6+ZnYsAB0PLOXtu8v6ak4THou+XAgxJ1eXerh9zjBz3QhX2Odm1C8HfmlxUgtzIMRp3wFfCsDl+PfoVPYDsFraWFsoW8eooaOgcR+PsRJj6Q5P/UPJJGXhLwsxqSnyRlytEQbC3tsb9Gb1NbF2hkLPNqjjMeD/RFhHaxZjy8qRHx4ADa9JgoKc9jKeNOH+v3ko/3FbahjQA0ZB4DMvOPQ0+xN2ycKU+MbKCy6jdQf/RitT0OjJwz1N8o2/MVQZtPnpEhqr0ioqDAPrS4ufl6JKyHAVlZCtxFEYdh6zR0xd+hWAfEBgBq1zPH8XoxCAga/C7JIDwBc2nUTvSZ1hFollQOp0sRHHKLblQ8zhMxSVogbj5eLgqylKM4/SOnjy1rLgoq6LzT1mStUMZ1XTWs01HXmSeyXJnLAvwZHaxw4OkQ8Mo+bgaxkVzFLZejRFBijW6Om4X6oqLWSvXAZa5IEVfWe0NCXvwL4r8Cwrg0F3h4lJRYe7J/ym1ckRO261Jv+luUXKMSn17oD0FZXw+5/qA/KvKISNAjciMfLqRWoAcBnxS6Y6Gphz9jyVUzWUGUWIy0JedkFOBG7Dr6W43E+QfKD+erpZ3CuVzkF+yL6/QMzTUJEI2bYFFjvDEKbkztxoyc5pvpx/7Ew0SCqsA+sRVZXEiU9AHClx3BY7wzC9/xcwZiKwMcR02G7i1w3ad+bSMZe8L9gBj65CXgxCMF1DwjaM4vTJA0R4HF3yd5rNkuJsqlveDpErrydX4UNr+4BoM+niU+fBCsDoVytvxNxb0rPPQgDLWb5Zj5W0mu/ib9PY++dwuZmPaSO4QFILiB7V8RJjyjYLBaWevpg7hOhl8T28HK5Pw9+2GJo815ob+kg1fZqJ8mHmln5JxgRHwAU0qOh0QOFhbfA4+WArWQCLa1h0NaiKkFWJWhq0uc40qGg8DLUOcxy7MRRVHRfoXF8VKSstyT4DmmG7UvPYtTcrrh+8gl4XB7KSrmC/rJSrkDtUFKR0j+JFPFx8D0z2WtFUeWIT8z0ybTtEePG0LYDQhIkSoaYEo+qDibiBoW5m8DRmQUer4iG9ABAKTK/WZHU5CS9P3lpxE2HifKcKJi+38UFJ1FccFKha1Q2/Ps0g3+fZrINqzBOTBkk+JkvbOBT1xEA4FWnJon0dPYgSy6Hza4Ylbg3Sa3hZHYTydmbYaojv7v/+tEIXD8aAc82dbB4aCjm7/Wntbty6hkClkjf9IjD1116ojAffNIjig+Z1A2uJAIz694VAOTQND6m3L6Igz7S89fkAZ/giHqT5j28TusB+ovyo6YmeXOup0qtAi+KOgamlLAtJviam4nqWvS1sn436EQEMvNOIjOPuLe7WBG5AdHxlnCxShD8LwubZJAYcVyOfyfTRjxvigmBGWDnTiI+AJGHxGbJlxato8qRSXpEkVNwHdrqbfHpuzesDAnPWllZusxxXG4WEpOEf5cslgoszb9KGaE4tLRGIjd3p2xDBuByMyltOtr0B3N0+JE2XGFRhpQfzMjk78SY+d1xasct+NgEYMDE9giLC0ZKYgbmhg4X5PfIUoCTRIgk4eSXCUgqYFbMtbGRHzwM5Usf2fHpDPxsKy+MjQmqlLjBX5Ahr7hBVpL0Csh8csKEpJSVfmC0Rh4vX2GSKe+49PQ8fP+eLdUm/Bazwm9/ItbsG0Vp6+A85zesRDpYLA4AoKRUnmJ6QnQd1RpRD2Mxf6+/RNLDB7eMK7VfHHzhBHkhr+8krZDIx2pvbU/552akWJKrNLweIjwwKiiVngz9F+XD+9zXmPFyBG6mXMSOT2ulhsAB5NwNabjflbzh875U/jpUlYGRtSTX1nKxSoCLVQJik5qT2qtp03+Ps4t/bR5ra3Ppz0hRbGlGVsPqfmWP3Nd70VO+qAFtdSKU30hnClSUraCibAWOquxwVVHSA6DSSA8A6OsupbTxeIp9jknfm8o2EgGHU5E1s8ghz5JEIn43evi1QlhcMAZP8QEAGFvoo2kHV4TFBSsse02H299DsPGdF2PSAwAPU3dg4ztqHU1JCGsRgpMJNzHo0Xw8SnuFT7mJlH8fXsTh/LYbiLr7FlF3K2c/V+U8Pv8V6JnHo6w0BqVFj1FaeBWlxU/B4+XKNceTr8w3jqUi1Zu1qp0FW9kGWcnUuORSEfeusmojaBpsQVHeLhTmkElVTkprRh6ZrCRH2nZV9R7g6ASCpaSDspI3yEsfDh43g2In7omSBgMF8jkA4MPHFNjVZBYLXpVRx8OGtr2D8xxcfr1MoTnXzT2F0TM7QkubU46VkVHbNAwJGYtgZaDYmpiGugFAR9d5jH93H5e5Cq0HkL/GeR8HF1z98h7b23ZX+JryQEtFGAvtvK9qhpL+VxDifhhf8j8i/PsF2GnVhp9txYigmGmQazIVlSlG0isbc9zbyLQpKSPXdlNToS+OXcJVTKBEUexsyTyM19uK/Gx7lUGtV1dZ0Fb3FvxsbrDul11XUSR8q6GQ54XLle3NEoWR4SGKKl1J6XuoKMsnfFBWRv0szUylK2dyOF4oLAyX6zri4HKzyjWeCeaeuYaTkeQaTbK8Po9+7EF0xlmFr7nxnRfG15L93vBV29KKsrDwNX3Ny7AWIbCra6PwWpjgjyA+8bnXYKUluxBSeuEr6KjaQllJA3rm8Xj4fSYcdQdDja0PTRVCdULcy1CZ4VZsZUewlR2hJhKzKo+X49EUf8biBrk/eoDFUoeumbDIl555POV6uWn9fvZ9Bv/j52jPAEd7htweGDp7uvdTWdUDuqaEyldh7iYUZpNlS8XJT/tOa6Cmpozc3CIMHtAEI4Y1x/0H77H3wH3MntEJNWwIBZrW7VehSWM7PHj4AYf2joGZmR7S0/PQwXctiopKcfPqTPj578bX+DRUtyLCUXaEDsefjMuvl9F6efht4+d2Qef+9CeyPC4P+zfdwKFQshTl6JmKyU5Lg6U+s5AyOkgKdTv3bCG6eCyk2HdwnoO1B0bD2Z0+36dHw8XIz5VetFQcomFjkSnfAADPB1JrZElCu+p2lHkAIu/HgEMWlWhoaoVHydLvQ0xs7vcdg6ZHt6KMx/sb5lbJsNaoiXamXWGpbvO7l1JlUNs8EtHxxKm5i1UCYpIaw8niDRLTpyM97zAMNKkhMYaVLOBwNaHyi15KgouB4p7dT8ntYGtKSEy/S7BHLUuqMtzvhKX5VyR8I+ed5uUfh6YG8/AxOlltU+Prcq8l+XsLuUnXt2R3sRYWZPn1jQwPUtYsq16SOMQ9c4pCUn2fYbtPYF5nLyzt1g5f0zNhqa8Lv32npM61OaYduDzqAYSOihkaGY2Eg47Qo5NT8h1vsi7hyY/9FHsm5CesReXm7jDFH0B8eMhjEDLD5RXDgENOqk7IvY7GJqsqZVXNeqzBvVOVLzkqTdxAHKKkR9j2FllJtWmsy/fRF+ZQv3RMSCRHaxzKip+hpFB63YDzp4jQndbtV2HEsOZo2sQeNWsao6CgWGDTpLEdli3qiUXLzsLMjIiFf/U6AZfPT8WI0bsAEERnyIjtfzzhEcWFF4vRue582r6NS89h49Jzv3hFFYuB0zrh3gVCMWfo7C6CdlWOCpTYSrThbVMHMQ8LkkQeRbGgURtSfk5DUysKYZEFvtS1eJ6POCk51qk/xU4RG0stXSTkVv6J4v87pr0cghIuEU4Y4n4Yb7JfwEmnroxR/30os41JeTyOZg8BAHqavWFhsFrSMBI6X96JCx0kF2Us45F9ry3M6D1JfISJ5QBVZO0hWWhoXDEqZDzI7/mTd0MuL1gsaoHv9IyJ0FDvRttHBX2IsoqKs8yRRoYHkJo2iNT2I20IqhnuY3BdScVbvzEay2KpgccjH6JlZAZCX0/239X3VB9G1ygPIr9+Q00jQkkxKiEZ1Q308PCj5LDH99k3KaSnR/UQmGvQh1dqq5igYbXhaFiN2E+d+DIeyQVCCXWmnh8+XnyfCF1OXdTQHYH0gkcwUG+IpNyLeJu2FKpsfTSzvCSwvRrnivY2ipfJEEWVIj7HP3qgd81nYq2SWbiovRKr4mTv3rxPgpO9GbwHrceVAxNxMfwVgrZcxZUDE8BRo36pm/VYgwHdPHHhejQu7WOemCcL2x8+xajG9QWvHZYGy0WEAIDFoiZfSyIoKpx2MgkJH4U5ZPe7PJ4zTYNdFG9RTkpraBvflDCCHqYmuvDyDsLiBcJwohbNifAEfX3p1cj/ZCirsHH59TJMHhCKdy+rlkBERSD56w806VgX07qsIREfALgUtQRjuobgy4cUheZmGhY3wtkDI5w9JPbPbdAacxvIjjdn6nmRZsd/mDCd61H/iqkf8Rf0qKffFAOqjxHk9vwlPUKkZP+L3MJ7pDZb4xNSx2iqqCKvhDjQepPxHc3ObsT/2jvruCjSP45/dpfuTkFUsLvbs/vsPsXuE/Wnnh0nxlmY2Cee3V3YgS0G2IUCgoB0xz6/P+Y2Zmc2WTzOe96vFy9nnnmeZ2bX3Z35PN+61YV7H32cEI0eF3ey2oJ+Up26+ck33eIM9YGVkW7uw9/SApGT/w7vYpj6dN6uumUf43vAV4ZI6AA3V+2KtXq4x3DOEfXFE8ZGdeDkqHzxTdl1aSrUTExawtJiFNLSZeUdsrIvIjLaFU4Ox2BsXJ93XG5eOL7GcT2HDESae7qUcIvgXH96xg6kZ+xQef2R0W7QxmFaYtHRpECpPHuG98GGq3cxrnl9TD18Dp8Tuckj5LnwZaF028G4DPqW4nc/U0bPkuuRK87EljedpG0PEnahjoNmmfnK2k3F7S/dUMp6KKyNGbH18ps/fOwmQSQwQZ44FYZCxgVYJNBf+Y1iJXx6lXmIQ+9rwc28GRq5KPdrjcq4jEdx3AA7fVHKwwHNeq3Csa2Mi03HFpXRsUVllpXH2pL9nzB2UDOMHdRMr9cRePMeS/gUNQbGjTUSPtlpmq3eqcLYfDhyMmT1IDRNpiDP0eOPcDWYm11Ikbp1SoMQgsSkDNjb6S+N8D/N6r2j8eDmG8wZvVN9ZyX4Tmit1/gefVCvTVXsXHICO+4v5D2++YQfejdahNRk9QVd5dE1DurfhoseU2VTuHzKYP9WpeWnwNLA+h+6muJDWGQJWJg0gqOVdot/YT2nsCwxXzJTUXrfYriYWqKxayl8yUjFbbl6SBLe9p2hdM7Y7Hi4mBT/opx82FuORUrGMamrmybwiRBtKBAnIDLaFfZ2G2FmqnnGLVfnO4j5yi6pkJP7QHothoblYSDyRE7uPZXxLdpap2ys5yMz6yQKCtjj4hJki6BGRrUhgAA5cvHPvK9BTWyPIsZGdXjnlLxmI6PaEArMkZv3lDdrnZ3tSiQmqY4LlHdj43NpUyaIqrg7o4o7U8j65e+TMHr3cY2zumkreiQYCc3gblYd0ZlMHbt7CTs0Fj4h0Z1Q2YG5L4uEzGJ1i5J3ePu2LKm/Op3FSvgAAh6LDwA583ZSzkuYiOzQpdRVHHqvfEW2MJiaGKKUhz0szBkrUvPeAWj7k+aFrfRFHU93jfsaGNUs9PmEBqU06pedtpa1LxAYa30uU+t5LOEjT/AZmQuhvLBxcWY/XIwa8RMKCsT4+jUVTk5WMDAQosVPjFvfyj9kK4HjxzDBuD+S6JFQp0lZnH++CLk5+fi5pmZxNbUbl8XCTYMgKKZ1XgwMRRg2V3Va24MhjKvauJ4b8P6lajeFc2H+EAj1/1rXv2oJA6ER8sU5UvP++lctIBIYYUDpHbAyZG6Er1Mv4uIXpiDi+PJXsOVNZ4wsewoAsPVtF4zwOYHtb7sjj2TBXGSPgWV2S+cSaJFPruT2ZQho1lGfL5HCQ2x2FGaFMeUV9n3egrvfriotYPpfo5TjAZ3GKdbnAZjaO4c/8Lu2vOs7A0Ilv1+3Eh5i64cD2Fl3OTzMbfApTZZUpzjWRuJDG9EjQR9ppr8ljkGm6Wk42PHfmxUxMPCCq8t9xMTW5T2el/cKeXmqU47zZYnTBDeXUJViLzf3odo5dHEHdHI8iagv3iAkQ+vzurk8gUjkrFb4SGjQunA18Tb9olzERmbwPGvrSDfPVVpld5PQ2uup3q5BG4qV8HmRtBUvk/6ErXE5tHAPkran5UXg2MfG6FbqFmyNK+Bq9DBYGnnB0bRohI8iZmZGmD62LU5f0s4UXFi29O2KfjsP4lEkY65X5eZmYNyq0Ofjc4vTBHP7vYU+ty5s3noNF4LDEfEpQSPLjzLWvDqL3R9l7hkP2rNvwNpYCs4+47dSKEMy9+WvZ3A8ei9+DR2AdTW5hXb5+DWUKQo4tfxCeJqV5r3OftN3Yt9SX62uSdW1Pkq6g6CPTKY1VZaiXiO34NAW/mQcpmZGSt/T2ctOwn/az7zH+NhwWLdifD8fvQ0AGFtOO/dKNgT1HYahul1PAMC3nA8sASTZLmfVGuWsZC4WJiKmRtCu979ghM8JfMv5gM4eS+BkUg6XY5gYnqTcT6y5VNFg/0Zk5Ofh5M8DNU6VHfiacdMr3Ov/b6Iocvp5Kk8681/CQOQIJnZDtyoZz3tPRaWDyr0JKtu64GQ79anBGzvUxpGo8wCAMRUb4FYst3j3P8HWq/fhaWcDV1srjNh6BPcWjkNEfBLMjY2wPvg2SjvZwbcp80zzItIdFT00c9MrjKWHj6ysM0hJ/QPWVprdUw1EHvBwj0HUF08QonkqfWPjhnByOKLrZQJghAsheZxEC+pwdQ6BgYHq+DBVlHB7B4D87cKmGbqIrLlb+ePdlKWx5itWamVqgnszxnDab3yVZfKtbNNZ62v7N1OshE9F2xGoaMutVVLHaQHqYIF0v7m7+lWNSU9GIaD6I7ntzWpGsAlaJXtYPBPEPFzJJzM4s1P2wFWUSQ72+WqWflNoUDQV7DUhPaGH+k4aIM7/pNXrKIzYkcevfAf4le+AOuf+HauBiix/NUepWCoKS4cqmnRbgZvHprD22zStgDmTOmLGkmNYMqMbxs7Yh9kTO8DtbwvejCXHsWRGV/jNPQhLC0ZMjZ2xDzUqe2DEgMYYMXU3ti6XBbNu3XOLt11faBpLoyhy5INEVQV4DiqzFyFxm5CSx1iqxKQARkImu1VLV+bchGjuD36nL/emRqHwcSm66LKD5RfEIyyS+wCqSeFSACzRUxjLTGJuChZUYpLjNHD2Yh17+u0Lqtlr/rCqTxwszDHvyCWcnTYYlqaMl4SNuSlszEzQpmpZNCqr3T1cLE5FtEI5CSOj2nB2PKXVPJlZJ/EtkV0gPjVttcbCR4KkdpA6IWZoUBYuzte1mlsVAoEhPNxjkJ6xC0nJqn+7ra2mw8rST19nhod7DL4ljUdmpnIB5+x4BkZ68MjRBD63torz+EWS5P4DAK5mhbMs6YPEpAzY2XKzPE6dcwjLF+q32CwtYKoFKZnft9iaNgiFDt/lPGKe/Pd6m1usW8D6fx1V7lDvIxMAAGOXHELDwbL6LvLbv8zipqbUhdfvv/K6n1hbMfFwoWFMIoZmDXykoqdp9xXSfm8+fJVux39Lw93Qj3gcHomxvuzYOWXt35sPaewgbkcTH+yPGIl8koPDn1THOTxOPIg+Xpul43Z/GITM/CQ8TjwIALAz9sL56N9RQIpnLZf/MhMfs9MyqytgqpiJTBmvk9m/f5aG2rsQq2PsrcKtsKtCUrxU8U8T5N3crnUunJC3M7KGlSG/90K34KBCzV0YTAyZdebuAbuxZhCzwm5kIAIALDhyCTMPXJD2dbNbgU9xPRH1bQyivvG/H4qix9CwnNaiBwDMTH+GsRG/qxoAlP5Tu5heD/cYND4/CR7uMdK/TRE70enqDHi4x+hV9MhjYT6QdU6+P11Fj1fgCqXH7G3Xqzwnn+hR7KPsXEe2XIVvw991umYJyn5+zAzspNvZBaoLw38P+ERPUVGsLD7y+D0ejjU1tmH0o4FYV+NPGAoNEZv9BUERmzG9/AKMeTQIG2tx0xee+HIYXdx6an2+qpMD4GJjieC5wwEAD99HYXPwPXg62GBOr5bYHHwPnWtXgLWZibR/zdLuCPsUi0fLJ2DMlmPIys2DkYEIW0b3wPyDFzG/t/raQ3pD8H0C1AvUBArqg1H3tqKlS2U8SvyIj+lxONhkIk5Hh2LVy9O41HI2hAK2Xp8augfPkj9haoXOaOXKTcN4J+EtZj/ZD2OhIUb6tERXjzqFvsbE1EzYWXEzxwXfe4029fiLuuobTV3iAEYcmZnIMh/Kb+uLcmWccf0o47sscXOTt/5c2DsBANDnZ1nCjhtHp2DGkuMAgHO7ZXVylLnJAcD2lZoFThY1pS0bA2Bbd/p6MWm1e5ZUXXhV0SIk2a9hJ7PwtnOfy9uX8s+yusZe+D3uh1XVd2Hyk4Fq43t89i/RyILR/hw7ruJpT/0URpUnX8yfRrioeBPTDGVdVT/oKgpDTwvbQp83OS8VNoZWvMdCYj+ikYtm8az6pH31cmhfnX1vMDNissQGz2C7NNmY94ONuXJBnV/AFZQuTtd0vjYnxxNKLTVGIgPU3LMeoQOYxZzZty/ifmwkgrsPRZODW9C2pA9m12uO/ucO4GNKIssCveHpXRSIxdj96om0rfbeDehQqhx+b9AKc+5cwpmPrxDafzyaH96GDymJeD9kCgyEdE0eAPauDUbg+aka9/fbf5q1f+nlOygL5a1q0wW345mEBje/bkA1W/147ijSrOMyGBgI0aVDDUwY1RJx8WnoPWQjCAF2bR4OzxJ2uHX3LYL23sa2tb6scWamRmhU31vv11RsP12VrKsBAByMnWAoNMSOj5vgYuKG8pZMnndF0TP/ue5uT93++AvPVk2Sih4AMDYwwNYxPTCnFxMYP6oNuyiktZkJgsb3xqPlzMPc44/RCBrfG/feMubeo3eZyrk/Lw3S+bqKI3xZSoqC7e+vIik3Ax/T49DowlwsCT+OzPxc1Ds/W9rn4bcPqHNuJq59fQ53U1vMeLKP465W59xMTHiwAyXNHWEiMsSi8GOY8GCHVtdy8NITjF9+GL4LGKFRd/AqGP69UgcAA+bswuyNZwAAIqEAXacWLsBUn9zbNRkAsGFGT1zaJEtzLL+9e1HxEBIUyr+FNTX2aSR6JFyLea/X8zdTqF+jKjZGwvesYSMhJ1/9645MT1LbRxv63fXDxa8ya6yi6Bx4VftEFJo7nuoPgnylNXy+xrVl7VtbKc9wV1iy8vMQOmA8toQx2c/8G7ZGcPehmHDtFG72Hom+5aoCAPa278MSPatCb2FctfqYUKMh6rt4SF2IH/YfB4O/Fy/PR7xBaH9GUF3tORzB3YcWW9Gz+PZ1VNrKTuwksc4MO3sMnQ+xPSd6HtuHvifYyT6exsXCZ1MA+p04yGonAHw2BeD6Z3Y82m9rB+LQJs0XvtpW8mH93Zg6Ei8W8MeG17RXbanWhvhs5S60IwY1xeUTUzBhFPMs7eRoiWunp+H6mWkYOIpZ7Glc3wf+s2SJGAoKxBg7rDnOHZ6I6yH6L0JcbC0+I0szq7/+lVcCAIaUYlJLd3Xnj3mZX4kpVCqx9sjH9KiL78kTc6vWVvRwUjnmpj/zBa86OQDPVk1CQQHz0yhZvHq2ahLuvvkME0NNinn9exAZeHHatKnhoymJOem40GImEnLS0P7KEmnCAXlhM+b+Nk4igjrnZiI+JxWOxsxqn+JxxTk0Zf1UmRXxftBkpGUyRczqDl6F+0GTpcfiktJxfPkw7AsORb8238ev99/Okhmap08tCi7HLMHr1GDpvotpJXT3VG6xCXzdHO5mNdDFY5V0Xx5LQxcMLM3/cJWaF4PdH9iuUgNL74elobPS8yXnRmLvR18oPn61c/8dpS2aKB0HAPs+DkZS7ifp/gifczAUFq/05f8W+FzaJG3qBNDQawdQxc4VJ9pyCym3P7eN4+amzkK046e+LCGTVZCHRifWI4Sn/k1URgqantygcr7CEBZZAlU8ohAWWUKn8V6Wdqx9VQLN0tAY1e3dsK5RN6V1cvbV51aHv9t1Auoflz20Ss5xu+uvcDG15PQvIGJMu3saxyKYBUwfa0dc6MCNPy4q5JMb8CU6EIsTWfuWFkV/bY3dvFj77UqWBQB429hL25JysmBrzLg2v0qMVzrX8fcvMLd+CzxQqDkWl5mOcrbfx21fW2Y2bIaZDZvBK3AFIsbKPBlGnT+B7R26sfrK95HfrubkgrejJ3HaSynMKcGnigci331Fe69JqNW0POuY/1+jOP07VNHd2+Rs9Fx0cNfera6A5OFAhOxaGjqyvTV+6VMfsV9TsPfIfUwe2xq/jNyG3VuGK07D4nNUIiqWYyyQpb30n5a+2Aqf78npGUNQdXIAPB1tcHoG98YEAOvO3kZscioqe7qgX+PqaDQrEB72NmhcwQsA4ONmj8HrD6Kejyy4c+SmI3i2SrsCVMUdA+PGPK35KKqPkoMx96akjtUvz2JRddWF7fSFYkyLvbVyP9VjUXtwJe4sq03irmYiUl+cS5LFTZFGDi3R11N9tiN5orM+Y+lL/lXCq50elAAAIABJREFUvp7D0MhB89SUuyI24n4iO96lm/sAtHDuoPEc88InIjGXfaMc4z0NFa2qaTzHgueTkZDzldNe07Y+hpT6lWcEcD56Lj6k32S1xWY9x/a3nTHMR7m/fHTmYwBc0QMAaXn8cXAf0m7i/Je5nPZdH/rCWGSJYd7con/3E3bg4Tf+iuTno+dCJDDEqLLBvMf5rm3r2/aoZa//hBD/BXRJWf2o+yTUOsoEF4clxmhkddnfUrP/n1EV6mPzy7vS/Zi/69+o4mLHUWh9RrtEP+qQj+NRjOnRVAz9Vr0F/niifmU7LS8HN2M/ovoRZtGhlKUdLncarXack6kF9rX8Bf0u72a1Nzy+TsmIfxahwJx3Wxn5+R9haKh7yY2cHP7aKYAs2UtFe/ZicIdS3IdsiehRTBBzoCN70UDiNqdIE3cvpdeRkJOKxNx0lLVUn5wiJP4lGjlWUNtPVwoIgejve//mdl1YxyZfPotp9dkLUlFpKShhyV/ra+b1ixhdgz/GalofZgGuRGknfI1K5O0jz5Cgw7j7QflCtKqaPh/SbmH3h0H4pTT//UYZG1+zrY817dnPXt8S02Fvb4HYr0wdp+gYxsI72/+Y0jlLlXRAs47LcP3MNLz7wL2nF5Z/lfCZEbYSS6ro3+8ZAEegiBTMrb92aMjaD1nEXqnIyxdj70TNMrD9u+E6jOak74Dxd1hx4oPPevM1W1Yo7fewIzgVpb989QBj5QGAEV0b4O6OSeg9IwhVvd0we1gbpWOUiZZfQweguk1ddHAtGv9aba5Fwv7P27H/83aNYoiUzXUseg+ORe9RO8e33HjMD5/Ie2zjOya1s7o5Pma8warXC5QeD026i9Cku3AyccWciuwg1Q/pNzGq7AWIBJKYJ4LA1y2QI07H29TL8LFqqXRevpTQYpKPm3FrOX3zxFlS0TO67EUIBbKf3sDXzZFTkIYrscvQwoX9wFDXYQhCE/dimPcplqUmqyAZO951Q4GS9LEPEoKk2/LXdzxyIh59280zglIU2Bqb8taoUYZIIERdJ81S8/5WvQVL+KhjTs3WKGNlD0tDY6Tl5Wg8TlOcrTWPRVBkVIX6CHweovV1fUxL5LV0ZRZkwUxhMamekydGV2yATS+UP+QXF8QkGxILLwHfd1wAeQtwfEIfuLnqXm4jLkF13bTiQJcbS9DCuQoWVu2vsl9KXiamPN6JO22WFtm1ZOTmwsqYP/nI14x0ZOTlYfUDpmTCxDoNYShkXOO9AldgTeuOqOYki6dKzs5CGRs73rm2XtHOhXHsT/Uxu2NzlHGUWeEqzA1QKnjGl7/CKpeQnBuF9a9aoI7DINRzGKz0PJEZj3Aikvt9H1SGe6+W1E9ctoDxmrl6ihnnP5ttJVOs03j9DHMvvHxC/1mT/1XCp6hEjyID7/2KXfVkK0Ezw5ZicZXp6HtnDPY32AgAOPD5BPp4dlE2Ber8tu6Hs/YoIyv1939M+PC5skn48/1VnIp6xOsOpw29W1Vn7cu7tgHAwSWDpduSxAbybm7y4sDbogL8ys5mHXuSfB9PktVXj1YUAOoEDB/yY7q690NL507SfQKCTe+W40XqU0wqq74YqmSuDq490N5VduNc88Yf79JfAgCmPR2BZdX4K0L//nwy4v+20FgYWGJJ1U3SY0eiduFa3HnpeVSJH4nosTa0hX8VtotaTHYUFr9g4v8URQ8ANHX2kxM9ACDA2HJXEfi6OS7G+KsUPqYiGwzxZq9aCQUGaOY8mdN361vG+sVXN0dyvlcp5zjCB2CEEt+5VfHg207e83X1WI2TkVMQlanfxYD/En6P+0mtP5q6un3oNxOvkuPQ4ZzywpC6pHCWjPHevwRiJembvCztcEXOKrK9WW/0vqSfTI7yOFlxM2ZpktWNTxRaG5nAQiGrXXJuFjLycjl9YzJT8dOpjaxscOdirqNHiXacvtOqNce0as0RHPUGo28eVnttQ8rVwZya3zFJ0d9U9Pgs3a5QgluHyN31BaJjZBaNAnECUlKX6BTrw5fUwMXpktbzFDXKPt+KtLtauCxomqBM9ADAnp97wytwBccSNPTMUUyq2whdfCqwXsuGtj+jVOAKDKtW+LqUkw6ewa1pXBc4VSiKHwB4kPAXHiRoZ/kZX/4y+BbGiyPFRvh0CxmHY402YPSjudhU63fpvuRfABh0bxr+qrdM2n9l9elwM3GCiUj2IQxPeYvK1j46XcPkJ/Oxqvp85IrZKyxVrBnfyv0NNkr7KHJoCts94cEf/K41PwJCkRPEBcUj9fSsJ/uVurXFZHETMWx4w+8WVFRcj5OlKO3q3h8tnTuyjq+ruQdTng5DTsH3TZU+3mcmyv2dKESCAAKM8dasho0EPkHiV3a2VBRlFWTyjssT50pFz0CvMahrx3ah7FFiILq698PEx0yWl8UvfsPMin9w5nmVKlvlVBQ9AOBqUkKlaKpso3t8kaLoUUaeOEvnc6jCzbQqvmQ9Q3ZBKkxEsgxW2QUpKkYBP3us4HWDo2hGE0fGteOPV9N4BY8yAVPexolzrL3nRCz8axRq/8Q8xPavOQd7QxciISYZDq6qxe2Z3SHo+EsjAMC7vpo/8NZ29NBKZGnal5AcCATapeCWFz2tS5TF5iaaZWQlAMrIjf2skCCBT/TI06ZE2ULVClKGPueMiOsOQAgvJ65AEwq5n43UtLXIzQuDo0YFxcWIjHZXetTQkH1vaBA8HXfaLEWD4Omsdj6riqRvi8tzkVUgE6qd3GtjVqWenL6KyM+ZVZCLFpdl7sGXYp/hUuwz3r6Kc8nvX2wxDxYGpqx2Zdfuae6IA424i+ySRAa7Oqv/jB7s2peVljpi7BT82bE7vAJXIOB+CBqXkNVsEgCo7eou7e9opnta55tTR6HC3AAMa1wbjhbmWHr+Omp4qncN5BM/2tDNMwDaiJ6nDz6iWp3vn1lRQrERPhKy//6i+HoxZrD69sp9/Eube3DazA1MQUBU1jZRhkTQHGiwidXez7Mrp48qa8+PjpXzIyR/UXzvCb632t/f2A99b61BcMwzOJlYI+5vFzeJhWdW5W44HvkAdc7NhG/pZtj54TqMhNyPfHx2Kp4myQLAr399gdKWzvAws+f01ZbDUbJVE0XRI2FFte06WW8Kg6Lo0Td+ZedgzZuFSo9PfiKLpVMUPRJEcu5gMdn8K8efMvWbLUuRN6kXUdaqcCu+t+KKJo7AUChJp85eCX2cuB8AUMayaZGc979OXDZT+O9LVuGTupz7vBoPr72U7u8NVf6dKe6ER5XhjfFRZvVRtPRoKnoA5k4zs0ZLLH58WevrLEraWjALNRfSdxZqHnXJDQDAxKQ5srPZFt3s7KtqC4iqQ7GujIQGwdOxutYw1LP3ke5LRI4ij5M+QCQQSo+Fp3xGZWtPznyATIAk52Wg/dWFmPJ4J1bUYN5HU5ERrrRkLDgtLs9Fc+fKmFOZP6RAvp/8vmQeCZ5mDvicmaD09fOJHr7EA6ra67qV4D2mrP/hbvrJsCYQMHE8809dRlRSCl4smKQ0nbUi48tfwfHPkxGV+UR9Z4VxigzvsgZe3s4IufwC5578jnbV5uD804UY3WM9Nh0Zj8Alp1GvGeMdM9SvDTb+cRaf3n/FzGV9YGVjhilDtiE89BPOPy2a38NiJ3yC6jJfgmPRF9HVvRXufnuq1fhS5tpllkmLawFLJ1onQ1uEImeIC2RBZ8lfPPWW3W1zPbbbnLyrmmR73/EH6Ne1jkpXN8Wx48u15e3jaGKFVq5VeGsAAUBmfiKr2Jcu/Oz+fZItaIo69zFNmFFBuQ+1t4UsA01ibjzsjHTLzPK/cguw8rVyt7u2Ll1x+sshAMDdb9dR316/RU1js14UWvhEpMtiCnSxtGg7JjaLyUTlaqp5YgiK5pgZmLPc3a7EnUYLp05qRmlGe8+JOPeZKS586fB9tOrJBD2LC8SI/hgPD29n5Gbnwcik+GcLJUriz/gI7qi8bpcyhpevxxI+33/pjUuPCe3V9mlr4VtoYQQAjvZ7QUg2or7oZ+XczKw77G2VZ/+bWqGrVPQAwOzKveAffghJuemwNWIXjB37YAtLECmKnsi/hYd8HxtDc4S0XoxGF9lWM3nRIhIIWfvK+vHtSzjQeAoaBE9H6yvzcbHFfGl7qyv895n+HVaha9966D2oET59iMfpIw8xbmp75OcVwLfrWuw5Mwlrl5zG5XPPELhnNNw9CvesoA/md1buoq2Krp6rpNvp+fG4F78DL1POS9ucTMqhkk0nVLLhX8SVEBWRgKgImbg8/3Qh+rdchr2XGY+SMuVdMdRPFhP97OFHbDw0Trqfk50HA0MRCgrEEIn0n9682AgfR2M7+L/YiEdJ4TjWaAO21V6E3ncm4mgjxn3lt2fLkZafgW4h47CzLtflBQDmP18HMSGIy0nAplqa+XkW5CvPP05RjpXzQ47VJ/mLh07iJ/VrbVg5P9TXpekdoUDE2x6d+Qj34jeje0mmaOWhiMHo5RXE27e1c2eV5/Ay90ZExrtCXacmTC43TxoT82voANgY2mFhFd0sEm6mXIsrH3li5Q9ANWzrKT0GAJ5mmt/U93zagj2ftnBijgqDiUj7rIKKGAnNkFXAuF3yxfioQl70DC5zhCXAj3wai6/ZLzljDIWMq0RWgfosQBTtGezlh8FesngWfYkeRSSiB2DqWnh4MynPBcJ/+vGeS1Qis0qumMWtMk98Ch/eVtqnMFaM+CgO78rIxfpb4HoR6c7ZVrT8CAQm8HCPQWS0G3StNiQQmKGEm3rLeXeP+qz9jm614B9+CCtfnYS/QsIBdZnX/B7x17pTLE5eVBgLDZGez3Yvz8jPgYmIvaAwuv8m7D07GRnpTNINcwtjtGjHLJD2aPkHTtyYiU0rGWFw4sZMtK2zABceqI+PBZj6gCt2XcH9ndyYUFXU9ZWJk4NLB8PLVbnQWr3vOpLTsjB/pGrXTz4sDBzR0nUaWroyYqXl2EBcDhyrZhSDu6c9tp+SJS06tvs2WnepId03MmZLDwMD2f/7zvWXsG7fGHz5XHT3r2IjfOraVcXw0r3Q4zYTG2MoNMDBBqulx/+oys4gIYn7kRDwJgjzK/0KAoL+d5V/kKycbiA1ju0CkvzFA2Y2K2Fkxm9CLcgLh0DkDKFQ93zihGSgIO8Vp12c/w7i/A8QGpTmGVW8sXK6htS4n1htEjEkMvCGheM5CARytRZIHrLTApCdrj/XH4nl5/LNV2jZpDyadF2Om8enYmHAGcyZxKxKSNpmLDmGJTPYmUSOnAlFj4661dtxN6sFGyPZSpYy0aMJFa2qfRfhU8q8LJZX24apT5k8+sl5iVI3OxORKZZXUx58XRQ8TrqHX5MK5+a3riaTQe7KVyZV+NmYIzgbcwQA0MKpA7qV0H3+anaFz9TY0GkMzkXP0Xrc3b+raitLdZ2cy7/IUNW2Oz5n3MPTxMOo56C6XgJFd+QFvaFQdwuMJL4HgNTaoxjfY2hkwNmWxPeoIzM/Hkc+dsZAH/4McAUkD3vfNUGfMhdhJNRN6JewW4mkjAMaJTPgIyojBSXM+dP9KqNMIQqyKlpd2lr4Ys3VuShfpwzn+Oh6s/Dxuex1ObjZYs+b1Zz55OGz6BxZew5bZu7n9Ofry+fapgoP9y/SbUIykZ4RhIzMw8jPjwQhmRAJ7WFgWAamJu1gbtYLQqH+rBJPkrji1ttStbtdTBYTk8UX4wMwsT3KLDb64Fqrhaxz//mesRxebcl2rfqpTWUAwKnDD9B3cGPcvPwCUZ+/oUKVEsjOYr7/oya3w7qlp4vsWhWRCCV5AaSMveeZJDa6CB9F0jI0j0OWFz0A0O0XdlbkifPYsbXr9skSk/iObwUAcPMsOstZsRE+w0v3AgAcaajbQ/GksoMBMAHa++oHKO0nNOBfQc5M/h8yk5VnjbN0PA9oIHy4sS+qycu+grxs1a52RVEgVB8IDcrA0uEk0hJ+5hwryH+HlBjdkkxoQ3lvF972ejVl/89XDk9GlyGBOLFDs9UKRUxEym/ILVxnKz2mDUZC7YKCC4OJyBTrau5BWl4KZobJ3pPsgiz8GjoAdkaOWFB5tYoZih/d3Aegm/sAzA4bj5Q8WaDzlbizuBJ3VqlbX1LuZ9gaKU8fbCy0UHpMU0pZ8McwqUNSX6ixE3/NixxxOm+7pzljKcgn/KmBY/52haPoht/jfhBAACK3wq5LjZ/vhZmB6vuWSKAftzldRQ8AND25QavEAL9cYQfwm4h0f5RZM2EHAGDx4ED89Xwl5/jH51GY9dc4NO1eF0fXX8Dm6XuRFJcCWyfZfWHHs2UIv/0GK0fzLxzdP/8UH59HwbGEHeKjEtF6gG6/CZogEJjB0mIsLC00u9+VWxiA13N0z0Bb0lz3BeGiTDmtCT9fX4yTzWZi63tu5kwA6Du4Mevfbv1kVi+JZUcgACbM6MRqKy5oa036XnP903wfu6KWfI1L1ar/uWDt8tcXVyHxb0RkVAM2bp/VdywCVm66iAmzmRW0+StP4Y/153n7xcalIjEpAwdOMO507fqvQcCW4pWuMyM/7buf09LQGutqMrV25BMJJObGIyTh+8S9tXH5WXoN6v40wb/KeqyruQe17dir4cqSR+z76Mtpe5J4QPsXogbJw+WRz+PU9JRRwoyxRD5P5lp7NCUyg+tCeuzzj5tx8ntQ2bomVtfYCwsDK6ypsQ/LqwX905dUrCAkh/WnKWNuHdGoX4WDy3D7awSr7UVv7bJRAsDHcOY54Oyf13AsZhO+fpLFJMjHUF1I34mm3ZnFhO7j26KEtwvGNmQXInYr7Yw2v7CLVspTt101TNk8At7VvQAAUzaPkP79WwhPZt/nJcmEfEtpH7c4vEwrvVxTYbjaciHic2TPmn814KZjp/yYFBuLjzzOTrLUrBevvsDSlWdx+fQUnL8YjqWrzuLauWm4efstTp59guX+vbBt5034eDvDydEKIXfeYvnq87hydioGjtiGbp1rovvPXFcmG7dIZCb5ITfr6Pd8aT8oAkZMkjwkx2jusicQmMLK5QkEAjP1nRXo17UOAOB/o5nA85vHGVfI38YzJt02zWRVrCfPP4Sbx6eiSdfl6NOlNs7vlf3A6ermpi0f0t+gtEVZpcdvJfyz2YlW12DcLSQCYf/n7WjkoHt6S00Jjj2Jzm599D6vr9dY+HoxK56S16QsoUPg6+YQCQzhaFIWsVnPpe3axuOoYlTZYPz1vg++Zr1QmaxA/pxNnSciPPkEYrOeI/B1c9Sw64v0/Hi8TWU+K4PLHEHQe/7Ct5LaQKeimO+Fk0l5fMv5gAKSC6HAAGKSr7fX9l8jLjsWANDAnvl/1NVau+ttfRiLrFHNfiQSsp/jQ+pZqTva/vet4GZWD46mlfEwfg0q2vaHhYEr7sevZLms7XpbH+VsesLCwBWPEtbBWGSN3qUvKDtlkRIWWQIe9uthY8a4sXyM7wdP+y0QKUlxrVjY9ULka40LvSrOoy1GJoaY2XUF9r1bAwAws5QVO104YB023FJeELnNwCb4c94hrc+pCUuCr+PQ43CE/jYO7xMSMf7QKZwb4yu1ykQnp2LUgeM4MXIgRAKBtL3cwgAMa1AL01o1RbUl6+Blb4sTI5kSG+UWBuC63wi4WFmg3MIAhM+cAEMRf9yqKkbcD2RZaLrcWAIAqGuvvWfHsDKtsO39Jd6scJdjn6GlS1XecZdin6ktYKopknie+9+YOG8fNe55hUXimmZmYoTM7FwsGceNDZT0KeFkg6g4Ji5UF0uLohucsjn43OUOLR2Ckq62vH3UzePhbIvIr0mcvi1Gb0CtCiWw3K8LZ5x8v+aj1yMjKxd21mbIyxcjLSMbtpamuLB+DPRJsRQ+EvLyCtC6uewBtl3ryoiMZgKeduy6hZFDmQxOBgZCeJd2Qt/BmxH7VVbDYtdW1f7tZrZrYGa7BkSchOy05cjNOg0iToVQ5AAD4xYwNG0PQ2PtVjO+pzVJ/lzefwTg3W/8D/GaXpOBUZ3CXb/AUDpeXBCHrNR5KMh9BHFBLIQiR4gMa8LYYgwMjPivs8qUAFiaGsPUyBBBY3vBw151HQtNObSFyRgkEUfqqDIlAF1qV4R/X24WuMP3wtCzHn/2N1Vs/rASf1TdrPS4sno335t1NfdIhYKYFChN7PAjUNt+EOo6DEHg6+YoIHlFJnokDCpzAIc/jUFcNjfWT3I9ikgEDCBLUw0A7d0Xqs002MdrOw5EDAMA6TmtjdwxoNRuWsenECTlxQMAOrn11biAqTIkIqWcdQ80cmZbET6lX0ZT10V4GL8GL5L2YqDPXdyPZ7tiyYsge5OKCI7SzwPCvogQNHeuhHEP/sSRppNxOjoUndxrouWlhRBAgBM/TYW5AVfQSEQPAJRy3KcynTXAFT/aomvdnF9X+yp1S7t14iHm7JFZRRXjd4qSB5+jUMnVCQBQxsEO58Yw567k6oyUrGxMOHwaJ0YOxNwzl9CtakUMqC3L3DitFRO7/HTGryi3kHH3L/i7UKaLFeOyO7VlE1RevFYn17ZBpZpzYnLON5+rpLd6NtQeiXEPt/DG+fAJnyo2JRGW/InVn89V7mbrRWhycZbafhL8Hm3H0DK6ZUHTlJ9GrYOhgQgh22WLroqiY8xSRkzLC4G6vqs44kATNIkDGuG/n3M+XeaStOvjujOycnFk2VB4OOvn2U8ZxVL4xMSmwMTYALa25rh49QWWLD+D1s0r4mxwGPYcuIsRg5ti9LCfMH3eYVw5MxVf41Jx685bbFnnixshr/ExQnmOdj4EQluYWi+GqbXuP8D/NO9+091HtygQipxgbrtR63G3F+oWh6NPwlYofy/Xn7+tk/DJzOePxyjOFKXosTK0QWoet8Ds90Je2GgrcgojinqW1P47oep8qo7ZG5dWerwohN1/hRXVZLW5ChPbIxQYYNfb+uhX5ioMhKac4w4mTGC1AEK4mzfkHFfE2bSG2j6aIoAARkIDaRxTJ3dmsepyqzlodcmfFd9UWD70m4lv2Rmoc2yNRv3L2TjhXPvCJe1o80sTqfAxNmOC6J08uHXbZnZZDoCdgCDo9yPYt0x391NVHB0+ABX9V6PcwgBs6tsFzX0YD4oFHVoi4GoIwmO+QiQQ4PDjcLz+Go8DQ2RZ5CRiR56gu6FKj2nLGJ+2GO3TBm2v/g5zAxMca/Ibbz9N43Zq2pXGnTZLsSfiBja+PQ9HE2v09WyEPiX545+21B2DpNx09AtZBWORIVq78KfrNxCIcKfNUsx6ugd3El6jqk1J3n4AcKPVIjS9NAsjyhSuZIE6MrPzOCJAYvmR8OhlJBpVY3vMzBjSCkt2FI1b/tO3X3B1E3/8qLYoJk/4c24/DP1dt9/GgL3XsGqS7oXFNaFYCh9XF1nQYOvmFaVWnw5tqqBDG+ahs27tUrhyhlnBv3ZO5t/bqd33rV3RNjgQF9pwH9arBWxARi7zoZaIkgor1uLllAms7dFHT+L+5yik5uSw+vKNj0pJRUp2NroE7WG1l1++BvliMUv8XHjzDuOOnWL18/5D9uNnamiAsMnMqpbPHwHS25ikr/z40IljYWWse/D9uHozsOHeEqXHq0wJ4GxLxMfO64+w4tQN6fFLc0bA2doCBWIxAs7cwpTOTVljJeMS0zPRbD5jYTE1MsT9xeM5/STnmtSxCYY2r806/8xuzdGvUXWNrlHxuHy7vAWFz9UqIScOC55/H9H6IvUpNr5bpjJe5nsVUl1UZQPrfXE0dsHcStzAYgDwezwQjR1aopfHYM6xX0MHoJfHYDR15L9xhSbJVsR1rSVUWCZeOoPVrZTXPdj69CGGV6utMh2v18YViBjDX/yO8u9kgPctAMDhj52QlZ8AG6My6FxS9t00lkuqIklRLk940l94nBCIOo6T4WPdFSKB/rJg9fVihNbRpvwJfywMTDht3s5npduStNaeDls0Op+9iTnLelN98To8mVn0sWj3zz/FntdMIpc/nyzDwYAzrOOPLodj2Vm2RWL/8lM6n08+O58yXsxmMmKFRn6RurJVcXNGz+3shA5hX75CJJSFafNZcWp6uCk9pgsCCBDcXL8B/AO8mmKAFzvT7o7gBxjSpg6nr62RhcZWpkXV1N/Lml6apfI4QQHeffNHGbvpECpx2dSVQR3rYNOREFZbyNMPGmVr0xfmpvr5zejQqCJrv3IZxm0wOj4F7o6aZ2u8v3Oy1FokEAD3goomoUKxFD4/AvsH9EYFJ+ZB65d9h7G7X0+8nDIBTTZuAyFEKoAARlgAwJmXr1WOB4CsvDyOdefVVD+WqAGAccdOSfvJj1cUQQTAxZFD4GVro3Q840bHbGemZqGnywgcT9wBIxNDXAi6hoBRW3AiaQeMzYyRmZqFgd6/wqdGKSy9MAvzui3Hm4cf0FrUBxcLDiAnKxe+ZSfA2tEKm0OXAZAJBXnhIsG3WS34NqsFAMjNL0Ct6WsRtmISREIhdl5/xBI+8jSbv1k61+qztxD2ORZVPGUZ4BrM3sBr2QlbMQm1pq/lbd9+5QF23QzFtXmjWMdq/raWI4Lk9wd6jcGuCGalX5mwkBdIfEx5Mgw5Yv50kiEJlxGiECPUz3M4GjrwuzNpIm4WVlmvtk9hkX/N8TmxOouuQ5FBOBQZpLafukx17arOxvln/jpdQ2EYUa32dz8npfjQsxSTCnfX2/pqerJ5nBDIcnVLy/s+btaXWvFnsjQ1krknKbq3NVm5BfHpGQCAV/Mm4ZcdB/E2/hvuTWNc834/ewV3P0bi7Dhf3HgXgey8fJRfEIDnc/xQxX8tXsydiAJCEJeWDlcr7VNu5+Tno1LAWrybyn6Q2jprP7Y+YhblDI0NsHvJcc7YRYM24GAE83v47NYrEKK7tavLmNa4cfS+0iK0CRmZcDBnYl4lokWegXWYxTg3a0t8SWEnxIlNTZe6tMWlpcPJ0gI1SnBf35UPAAARKElEQVTjVlKzs2FlwhWu+uZlZBxGrD4EbzcHBP2vD+r5rcW9NcxzT41xAXi8gblHdp73J1ztrLDFj3lGaTR5PTJz8rD2xC1pnwV7LuLy47e48sdoGIiE6DxvB5LSM7HFryeWHLiCXVMZl9Pei3ahVQ0fjOxQX3qev6b0xf+2nkbwYv5EElMqdOFtBwABRChjx59yW0J8xlk4mnfQ4p1hMDHmPn7/ObefVDT8COhSW+v+zsk4c+sFFmw9j7q+q3BsxTCtxJMmFMusboc+PkaFo/54nhwD8d8/MhPuHsbjb1FY8+Ia+lxj0k++TY1HhaP+CP0WiV9uMO4HP51bix1v72Lx02BMe3ACAFDz5DIEPL+KOaFnUO7IQlZb83NrpW0T7h7GkmcXEZ4UIz3Hz5e2YNitvXifloBqxxkTbq64AJtfh+B+/CfEZnEz0BWIxcjJz8eTLzF48iUGU5rJMkxl5uYht6CA93V3rFBO7fjaJdx5xyqev5KzE+94Rbbff8QRPYrjDw+UmdNNLU1wNnM3OlkMBAC0HfwTzufsRSdLJj6hi+1gHI7diqUXmJWUBccYq9zFAiZTlrGpEfZHbpKKHk149ikG3VfuQpN5XDehtCzGUlZlSgDOzxwKABi15SjqesvSik/s0Bj917LNrnf8Nc+upY68ggJUmRIg/VOkrl1jLKrCXxG7snUNjTKWKRM9yvtzsylVtKoGK0PVvrOGQkOsq7kHNoa2Kvvpi3U192CCj+qU4A3sf+K19gCaCbT5lVdrnBVOX9QOCoTXxhXw2rhC2rb/ZRhGnj/Oan+eEAefzezPjOS418YVOPSKnXr6U2oyWuz7EwCQlpyJjNQsAMDJoJt4evst66FMckyR33ozJQPuaJkNk6I7nW9yrRehCfy/CdqQmPNGun08oleh5yssYZElWEVMw6MY152b/xuJV/Mm4dU85kF295DeuDdtDMovYD77h0LDcXYcE8/S1NsLACOQREIhNvdn3F4q/b5aJ9EDAMYGBng+aQKrrdfEDvj8+gurLSczF/U7yFwGL6TvREpCGtpa+KKthS/unn3CW3dHclxx/965J6x+lRuUxcjFfdHZYThnDAAYCoXotX0fKvivxpprt1mWGqFAgNntmMWss2N8pbFAAGPReRodg4r+qzF0z1E4WJizjs08FYyK/qsRcDWEI3pez5mE6kvXoV1gEO97pyseDta4tXIcgv6nPHlN7V/X4OT8oVLRAwAhq8ZjQpfGUtETFhGLeQNa48aKsVi0j3H7ikpIxq2V41DR0xneroyLYo1xATg4ayBGdqiPyVtkrohVSrmyRE+D4OnSv4GlmqGHRwPpsesRTAKiuAy25Y+PyBTGVTKnII7VnlfwjTWXMvaeD+W0zVj//eoBAcxisj44eYN9n3r6lvleuf0tWMxNjZCemcvqIxYrX0Do2Lgi7u+cjPs7J6PbFP5it4Wh2Fp8XnZnPwydj36JtfV7ooZ9CWx4ydS36HhxE970YAoD7m7KPHh/yUzBEB9G7Zc9shDL6nTBgNK1MakS84ORmc+8+ZK2jPxcJOVkSs8hme/xN9mK1fbGTBaRrAKmYFXdUyvwpAvj35pbwM2OJBIKERLxGeMacqvSN/TyhFgs5n3NJ168QpeK5VWO1wSRUIjnX+NQ3U39ysGQOjURm5YOF0tZvRJV4wUCRsNbOTA3IIklR8LFggP48v4rfMtOYLVLaG/SH+ey93LalVFlSgAal/fC0f8NlO5L2Da6JxrNDcSz5cwPpLsd8yVLzcqGq60Vd7IiRFVcEMDEtKh7+FZ1XF8P7soEmDx/vBqD38qzRWZWQQZMReaoZdsAtWwbKBnJRv6a88Q5MFSS/crHsoLOr8/G0Favoub9qxjERCWicatKUguQ5N854/7Cwg2DMLbXegQeGo83z6OxK/AyFm4YxLEWGYkMpK5pEy/JbqJb2rF9lys5OKF7ObabAADpWK+NK9CrfGVp++TLZ3GlHyPwLW3Y2RCrNeTPrnT/8nPUbVlJuu9d2QMHN1yCm5eDRu8JhUvPkP/hcKOVKCBizA8PxLzKY7D5/SGM82YWiSIzY7H27V68Sv2IU00Yobn05XaEJDyR7j9P2oXnSbukc/YopV3cyECfuywrkeI+wLYiSbZFAkP0977JOX7gvcxdVFmxU1WERZZAZY9PEEAWG0hILm/fxMws2JnJ4prCZk+A36HTWNOLm+mqibcXWq35E3M7yLJMdt+1F0cH9of38lV4N3Uy518A6LVnHw4N6IcTL16iS8UKnHmH+/fBcH/ZQ/mtJx94RY0mbXx9lNFjQnv0mNAeAHDk6jPWMWtTExwa1o933MvZsqKQpoaGODqcbSFvW8FH6iYnT7+7I7Gv8xYs7txG6TU9mc4W5v3ujsS++jI3RV3q7ViYqncNe7jOD+cevMLMoHNSoaPIzbAPqOLFeGu0qM79jTOQy1D30zTmvmVjzo2Zk6DJa3Ey74jk7HuwMeE+gz2I7gBXy57IF/OXoHidMAMAYG/6k7TNyNAAjYevxa1tMvEdl8ge36CKF+6ERai9Nn3h5WqHxsPWFLo+j1AggP/2YPzcVHafkiROkNCrVXWsP3iT1dZgqPq4M3EhrKuqKLbCh4/UPGbV++HPmmXnkmBhKPsCSh7cJW3mBkZIzpWtjGpyDol4AgAXU34T3J7HzxBw8zYA4MJwX5Sxt2O5jMlvV1m1Hll5jKjqUrG80vF8fMvMRL11TCxLueVr8HoqkzVkX//eUnc2VeNFAgEaB26V7kuuSX68fPvI6lOx5clypMQzli5rB/YKXPitV6jcuDw8ynHN9ACQn8esMCzuvwYz5dJKq2Lj8G687fW8PSD5XjhYyla4xrdrhNFb2WnKBbrYXBUQCAQqVymKO+ICMYQi9UbepFwma9WjpKt4l/YMfTz9sOC5L1o49UAbl36YHdYP/lX2YfqznjAWmmJB5V0IeDMJfj4rIRQIpcfnhv+CXHE2llY9jLnhv2BJ1UMIeDMJybkJWFB5F67EHUZw7H4srXq4qF+6xjwMeYs+wxj3SQdntnh+cJNZXQ88xMSL/bX+Eh6GvMWXz99Qviq7cPGgytWhbxTjfJLiU2FmYQJjNX7a8qIHAC4dvo8DzxYjNydP79f4XyFHnIuT0dfwLj0ST5Jfw0AgQntXWVB2ZkE2SpuXwPJqsoeK6RWG4WCkLNW0KnHRt4wsoPkXn9tKx2i7r4guAkcV8qJHkR5b9sLSxAhBg3rC7+ApvItPlB77eeMuvIv/Jt23NDbG1KPnsLw7IxDMjQ3Rv44sfvfoQGYx0t6MEf+/NWO+s218vKV9FrZphU9Jybyih4/G1TUvxaCK99EJKOP+zy0q9L87Cnvr82cQ3f/5KPp6dgcA3E8MRV27mniY9AQrXwdiX/0teJj0BLVt9fPbteroDUzuLnNF93LmfwZpX6c8DA1EIER2n45KkGXnHdtZltjjt+1ncDtAeUD+tWX6yWoYl3ESTubcwuyRKdtQx/0sCkgWPidvAgCIBGwLmqfNaFgZszPX3to2QRq7YmVugtSMbOxbNAj9ZsklSpnSHQ2GruaN8ZGIk/D3MaykAb2nB3H6ANwMbJL9VZO6Sj/nB5cOll6TPBP6NsUv7WurnEf+fHeDJknn8XSxxedYbjrrQR3rYP3Bm6w+bo7W+BKfwju/l6sdImKY34dFY5XHx+oMKYYc/BDKaZv58BQ5FvGU3In7SGqfXEYIIeRZYjSpeHQReZTwmXS+uJkQQkjHi5vI9jd3yOKnF8iY2wcIIYRsenVLOs//7h9jta0KvyJtm/nwFBlwfSd5kRQjPYdkXkII8Tn8OyGEkKz8PLL5VQh5/C2K1DqxrFCvddSRE4Ua/yNR+X+reNuqTFlF2vhvI7Wmr+X0+fXPE6Tr8p2ccb0D9pCqUwJI8wWbOWP4zkMIIXEp6WTntYek6pQA0nf1HrLl0j3e6+mxchepPm01p13+T9/M676MzGjvT3o6D5O2tRL0lG63NexDsjNzCCGERL+LJWKxmBBCSDujPtI+yfGpGp3rt6c9CCGEXIw9QC7GHmC1TX/akyTnJrDaxERMknMTpO2XYg8RQgjJE+dK55Rsr3o9Udq291MAWfPmfxpdEyGEtDu1Xbo9OeQ0IYSQkn8tYfXpfWEPeZLwhTO24+kdhBBCsvPzSIfTf/LO37bKLPLxTSwJvfOOEELIsM4B0nb5f9+/ipHu37gQRno29id5ufmsuUoGLpdu+11krnXfi2e855129bzSsZJtyb8Nd20m8ZkZvPNQvh/X4x6STjfGky43J5CgD8xv+Pv0SE6/niGTCSGEdLoxnhBCyKHPwd/vIr8zz6MqkPjUbdL9mCR/8upLQ73MXW4++zc1JOITIYSQMstWEkIIqbM+kLW/4+EjQgghtdZukI7JzstjzXHl/hvW/tmQF9LtugOZeWYHnmHty5OWmc3aP3ad+X6/i4qXtl1+wD6HdP4hzOs5fOUpaTJqLSGEkNqDuefQB33vjOBtzy2QvR8D7o7SaMyPzrWPPv/0JVC+A8VS+PyXoMKHoo4H5x+TzLQs8i0mifzhu44QQsiX97FkSPkJ0j5jak+Tbj+5Gk6eXA0neTl5ZFanxdJ2TYTPhZi9vMInIv0leZh4lRBCyKxnfQkhMuFDCCEb3s4gYcl3yIuUB9LjhBCy6MUIad/Vr//HEj6rXk8kM5710uxNIGzhU+PgGkIIIU2ObiR9LuxRO7bq/gDpdpndf5Cs/DxOH4mwmTkqiBDCFT6EENK59jxy+dRjQgghS387+HfbfM5cCZkZxGfzKnIzMkKl8CkZuJz1J2mTP66sjfLPsifiDLkUe5cQQojv3dmk043xUoFzPe4h6XrTj4QlvyWE/DeEDyGEvP/aizz77E6efXYnH+L6qB+gI8lZWaT8ytVSMZOTn08qrlpDxH8flwigSquY34mGgZtJmWUrpe0Suk+R/abICx8JM9efUnoNqRmM8MnNYxY9+IQPIYR0nrKVM7buUJnwqTc0gHO8MAS83kR8742X7j9OCiOzwhZz+p2LuUyG3P+VZBfkEDERk4H3xpLsghyVY350qPD5byAgpIic6CgUil5oLeyFi2KmuNmnF1EIGLUZq28uxNAKfvjzJVP7IvzWK4TfeoW+07ti3fhtuHH4Lg7FbsPszkvgf4rxOU5JSJO6Jg6t4IeOI1ujx6ROaC1kgqIl5/heXI07ipLm5VHanBvjQqFQKEXFt5QMdJ64FaN6NIRvp7qoN4hxsbn312Tp9t7Fg1CmhAOaDFuLXq2rY0JfmdtW+0mb0btldQzpVA9DF+1DSWdbVCvrjq5Nq2Dg/N0QiYRYOaELOk7eihubf4WRgQh1hjDzPtgxGV8T07Du4E3UKFcC3X6qgiaj1qF3y+rw68OfpZRCoegPKnwoFAqFQqFQKBTKD0+xTGdNoVAoFAqFQqFQKPqECh8KhUKhUCgUCoXyw0OFD4VCoVAoFAqFQvnhocKHQqFQKBQKhUKh/PBQ4UOhUCgUCoVCoVB+eKjwoVAoFAqFQqFQKD88VPhQKBQKhUKhUCiUHx4qfCgUCoVCoVAoFMoPDxU+FAqFQqFQKBQK5YeHCh8KhUKhUCgUCoXyw0OFD4VCoVAoFAqFQvnhocKHQqFQKBQKhUKh/PBQ4UOhUCgUCoVCoVB+eKjwoVAoFAqFQqFQKD88VPhQKBQKhUKhUCiUHx4qfCgUCoVCoVAoFMoPDxU+FAqFQqFQKBQK5YeHCh8KhUKhUCgUCoXyw0OFD4VCoVAoFAqFQvnhocKHQqFQKBQKhUKh/PBQ4UOhUCgUCoVCoVB+eKjwoVAoFAqFQqFQKD88VPhQKBQKhUKhUCiUH57/A+9imu4sPK6W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824681" y="859731"/>
            <a:ext cx="1149790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9429" y="906744"/>
            <a:ext cx="1911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Classification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48342" y="90674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OLS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="" xmlns:a16="http://schemas.microsoft.com/office/drawing/2014/main" id="{BE9ED612-93FF-0B48-87B4-B2833A3DB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501787"/>
              </p:ext>
            </p:extLst>
          </p:nvPr>
        </p:nvGraphicFramePr>
        <p:xfrm>
          <a:off x="316007" y="1487323"/>
          <a:ext cx="8496000" cy="2772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00000">
                  <a:extLst>
                    <a:ext uri="{9D8B030D-6E8A-4147-A177-3AD203B41FA5}">
                      <a16:colId xmlns="" xmlns:a16="http://schemas.microsoft.com/office/drawing/2014/main" val="1310146921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468100872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4105792270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1951466252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234251427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286240366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97767729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coef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std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err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P&gt;|t|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[0.025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0.975]</a:t>
                      </a: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2467683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const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-4.9449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0.293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-16.889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-5.519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-4.317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25874183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Pickup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0.0452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0.006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-7.147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0.058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0.033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40870690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vader_negative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0.0759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10.979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0.062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0.089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312773654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</a:t>
                      </a:r>
                      <a:r>
                        <a:rPr 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compound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0.0253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13.817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  <a:endParaRPr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0.022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0.029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138172171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vader_</a:t>
                      </a:r>
                      <a:r>
                        <a:rPr 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neutral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0.0495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17.042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0.044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0.055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38417965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NRC_positive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0.0403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-5.610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0.000</a:t>
                      </a: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0.026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0.054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063" marR="83063" marT="41532" marB="41532" anchor="ctr"/>
                </a:tc>
                <a:extLst>
                  <a:ext uri="{0D108BD9-81ED-4DB2-BD59-A6C34878D82A}">
                    <a16:rowId xmlns="" xmlns:a16="http://schemas.microsoft.com/office/drawing/2014/main" val="264188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"/>
          <p:cNvSpPr txBox="1"/>
          <p:nvPr/>
        </p:nvSpPr>
        <p:spPr>
          <a:xfrm>
            <a:off x="217569" y="245454"/>
            <a:ext cx="8844951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0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C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onclusions and </a:t>
            </a:r>
            <a:r>
              <a:rPr lang="en-US" altLang="zh-CN" sz="40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R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ecommendations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6523" y="859731"/>
            <a:ext cx="1740493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9429" y="906744"/>
            <a:ext cx="171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Conclusions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46871" y="902066"/>
            <a:ext cx="2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Recommendations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339430" y="1455272"/>
            <a:ext cx="8448970" cy="35830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 were able to derive a list of Michelin-like restaurants based on our calculation of similarity scores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[‘</a:t>
            </a:r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appera_time_score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’]</a:t>
            </a:r>
          </a:p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Overall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, publicity and customer experience do seem to be the differentiating factors for being a Michelin restaurant.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The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effect of number of reviews and several sentiment scores do seem to crowd out categories, ratings, and price across several models;</a:t>
            </a:r>
          </a:p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Despite high accuracy, classification models based on Yelp data have very low recall due to imbalanced dataset:</a:t>
            </a:r>
          </a:p>
          <a:p>
            <a:pPr algn="just">
              <a:lnSpc>
                <a:spcPts val="25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Most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significant factors from the OLS model match our expectations (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. sentiment scores)</a:t>
            </a:r>
          </a:p>
          <a:p>
            <a:pPr algn="just">
              <a:lnSpc>
                <a:spcPts val="25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With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over-sampling, we were able to achieve higher recall in logistic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regression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"/>
          <p:cNvSpPr txBox="1"/>
          <p:nvPr/>
        </p:nvSpPr>
        <p:spPr>
          <a:xfrm>
            <a:off x="217569" y="245454"/>
            <a:ext cx="8844951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0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C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onclusions and </a:t>
            </a:r>
            <a:r>
              <a:rPr lang="en-US" altLang="zh-CN" sz="40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R</a:t>
            </a:r>
            <a:r>
              <a:rPr lang="en-US" altLang="zh-CN" sz="3200" dirty="0" smtClean="0">
                <a:solidFill>
                  <a:srgbClr val="264D7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ecommendations</a:t>
            </a:r>
            <a:endParaRPr lang="zh-CN" altLang="en-US" sz="3200" dirty="0">
              <a:solidFill>
                <a:srgbClr val="264D7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6523" y="859731"/>
            <a:ext cx="1740493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9429" y="906744"/>
            <a:ext cx="171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Conclusions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46871" y="902066"/>
            <a:ext cx="2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Recommendations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endParaRPr lang="zh-CN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339430" y="1455272"/>
            <a:ext cx="8448970" cy="23134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Everyone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is critical</a:t>
            </a:r>
          </a:p>
          <a:p>
            <a:pPr algn="just">
              <a:lnSpc>
                <a:spcPts val="2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Yelp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reviewers are from different background with preference emphasize on some factors</a:t>
            </a:r>
          </a:p>
          <a:p>
            <a:pPr algn="just">
              <a:lnSpc>
                <a:spcPts val="2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	price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, serve amount, etc.</a:t>
            </a:r>
          </a:p>
          <a:p>
            <a:pPr marL="285750" indent="-285750"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Possible Improvements</a:t>
            </a:r>
          </a:p>
          <a:p>
            <a:pPr algn="just">
              <a:lnSpc>
                <a:spcPts val="2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Classify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reviews with Elite and normal</a:t>
            </a:r>
          </a:p>
          <a:p>
            <a:pPr algn="just">
              <a:lnSpc>
                <a:spcPts val="25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Get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the years of the review</a:t>
            </a:r>
          </a:p>
          <a:p>
            <a:pPr algn="just">
              <a:lnSpc>
                <a:spcPts val="25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More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depth (restaurant and reviews) in just one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city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0" y="1944317"/>
            <a:ext cx="9136126" cy="27673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3074" y="1542558"/>
            <a:ext cx="2073968" cy="408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1800" dirty="0" smtClean="0">
                <a:solidFill>
                  <a:schemeClr val="accent4"/>
                </a:solidFill>
                <a:latin typeface="Arial Black" pitchFamily="34" charset="0"/>
              </a:rPr>
              <a:t>San Francisco</a:t>
            </a:r>
            <a:endParaRPr lang="zh-CN" altLang="en-US" sz="1800" dirty="0">
              <a:solidFill>
                <a:schemeClr val="accent4"/>
              </a:solidFill>
              <a:latin typeface="Arial Black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74197" y="1542557"/>
            <a:ext cx="1628773" cy="40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800" dirty="0" smtClean="0">
                <a:solidFill>
                  <a:schemeClr val="accent4"/>
                </a:solidFill>
                <a:latin typeface="Arial Black" pitchFamily="34" charset="0"/>
              </a:rPr>
              <a:t>Washington</a:t>
            </a:r>
            <a:endParaRPr lang="zh-CN" altLang="en-US" sz="1800" dirty="0">
              <a:solidFill>
                <a:schemeClr val="accent4"/>
              </a:solidFill>
              <a:latin typeface="Arial Black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03001" y="1541690"/>
            <a:ext cx="1516211" cy="401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r>
              <a:rPr lang="en-US" altLang="zh-CN" sz="1800" dirty="0" smtClean="0">
                <a:solidFill>
                  <a:schemeClr val="accent4"/>
                </a:solidFill>
                <a:latin typeface="Arial Black" pitchFamily="34" charset="0"/>
              </a:rPr>
              <a:t>Chicago</a:t>
            </a:r>
            <a:endParaRPr lang="zh-CN" altLang="en-US" sz="1800" dirty="0">
              <a:solidFill>
                <a:schemeClr val="accent4"/>
              </a:solidFill>
              <a:latin typeface="Arial Black" pitchFamily="34" charset="0"/>
            </a:endParaRPr>
          </a:p>
        </p:txBody>
      </p:sp>
      <p:sp>
        <p:nvSpPr>
          <p:cNvPr id="27" name="文本框 3"/>
          <p:cNvSpPr txBox="1"/>
          <p:nvPr/>
        </p:nvSpPr>
        <p:spPr>
          <a:xfrm>
            <a:off x="217569" y="245454"/>
            <a:ext cx="8844951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C</a:t>
            </a:r>
            <a:r>
              <a:rPr lang="en-US" altLang="zh-CN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onclusions and </a:t>
            </a:r>
            <a:r>
              <a:rPr lang="en-US" altLang="zh-CN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R</a:t>
            </a:r>
            <a:r>
              <a:rPr lang="en-US" altLang="zh-CN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ecommendations</a:t>
            </a:r>
            <a:endParaRPr lang="zh-CN" altLang="en-US" sz="3200" dirty="0">
              <a:solidFill>
                <a:schemeClr val="accent4">
                  <a:lumMod val="60000"/>
                  <a:lumOff val="40000"/>
                </a:schemeClr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30" name="AutoShape 7" descr="data:image/png;base64,iVBORw0KGgoAAAANSUhEUgAAAz4AAAEZCAYAAABW/fB/AAAABHNCSVQICAgIfAhkiAAAAAlwSFlzAAALEgAACxIB0t1+/AAAADl0RVh0U29mdHdhcmUAbWF0cGxvdGxpYiB2ZXJzaW9uIDMuMC4yLCBodHRwOi8vbWF0cGxvdGxpYi5vcmcvOIA7rQAAIABJREFUeJzsnXVYVNkbxz9Dh4ggNiIiqNi11trd7drdrWvHGrt2t66usdbaXWuvuioGJrbSoqICIg0zvz+uM8OdgBkEZf3dz/P4OPec955z5jIz937P+573yBQKhQIJCQkJCQkJCQkJCYnvGJNvPQAJCQkJCQkJCQkJCYmMRhI+EhISEhISEhISEhLfPZLwkZCQkJCQkJCQkJD47pGEj4SEhISEhISEhITEd48kfCQkJCQkJCQkJCQkvnsk4SMhISEhISEhISEh8d0jCR+J/xuCgoIoUqQIXbt21aqbMGECRYoU4f79+wwfPjzFdiZMmMCGDRuM6tvLy4tmzZoBsGzZMg4ePGjU+RISEhISEsnx8vKiSJEijB8/XquuW7dulC1bFoCzZ88yc+bMFNvq1q0bJ0+eNKr//fv3M2DAAAAmT57MlStXjDpfQuJbYPatByAh8TWxtLTE19eX4OBg8uXLB0B0dDTe3t4A5MuXj+XLl2foGEaMGJGh7UtISEhI/H+QI0cOzp8/T0xMDNbW1gAEBwfj6+ursqlbty5169bN0HHMmjUrQ9uXkEgvJI+PxP8VpqamNG7cmCNHjqjKTp06pbopXL9+XeWZiYqKYuLEiTRs2JAmTZqwePFilPv93r59m44dO1KvXj0GDRpEdHQ0AC9evKB37960adOGli1bsnfvXq0xJPcYlSxZkhUrVtCxY0fq1KnDjh07MvT9S0hISEh8Pby8vOjYsSNjx46lVatWNGvWjFu3bhEZGcmYMWNo1qwZzZs3Z/78+SQmJgLG3ReyZctG+fLlOXPmjKrs4MGDNG/eXHWc3DMTGhrK4MGDadSoEU2aNGHLli0qu7Nnz9K+fXtq167NpEmTkMvlAHh7e9O5c2dat25N27ZtOX/+vNY4lB6joKAg6tWrx2+//Ua7du1o0KABp0+f/rKLKCGRjkjCR+L/jlatWnHo0CHV8cGDB2ndurWW3fLly4mLi+P48eMcPHgQb29vrl+/DsCbN2/YtGkTf//9N2/evOHUqVMkJiYyfPhwRo8ezf79+9m2bRsbN27kzp07escSHx+Pg4MDO3fuZPny5cyZM4e4uLj0f9MSEhISEt+Ee/fu0bt3bw4ePEibNm1YsmQJM2fOJFu2bBw5coR9+/bx5MkTNm7cCBh/X9C8p504cUI1gafJjBkzcHV15eTJk+zatYvdu3fj7+8PCJN9O3fu5Pjx41y8eBFvb28iIiKYOHEi8+fP58CBA6xevZrp06fz6tUrveMJDAykWrVq7N27l9GjRzN79uy0XDYJiQxBCnWT+L+jRIkSmJqa8uDBA7Jnz05UVBSFCxfWsrty5QoTJ07E1NQUU1NTtm3bBsCBAweoV6+eKqzAw8ODDx8+4OfnR0BAAJMmTVK1ERsby8OHDylUqJDe8Si9TcWLFyc+Pp7o6GgsLS3T8y1LSEhISHwj8ubNi6enJwDFihXjwIEDvHjxgr/++guZTIaFhQUdO3bkzz//pH///oBx94XatWszffp03r17h7+/P25ubtjb2+u0vXLlCmPHjgXAzs6Oo0ePquqaNGmCqakp1tbWuLq68v79e6KioggNDWXIkCEqO5lMxpMnT/S+X3Nzc2rWrKl6v+Hh4YZeKgmJDEcSPhL/l7Ro0YLDhw/j6OhIy5YtddqYmZkhk8lUxyEhIVhZWanqlMhkMhQKBUlJSdjZ2Ylm3t69e4ednV2KXh/lzUzZlzKcTkJCQkLiv4/yvgHq+4VcLhfdX+RyuSrUDXTfFyZPnsyDBw8A6NixI25ubgBYWFjQoEEDjh07xvPnz3VGMCjRvK8FBgbi4OCgqtMcZ1JSEoUKFWLPnj2qujdv3uDo6CgKGU+Oubk5JiYmovFLSGQWpFA3if9LWrZsycmTJzl+/LjekIAqVapw4MAB5HI58fHxDB8+nBs3buhts2DBglhZWamET0hICM2aNVPdqCQkJCQkJACqVavGtm3bUCgUxMfHs3v3bqpWrZriObNmzeLQoUMcOnSITp06iepatWrFgQMHuHHjBtWrV9fbRpUqVdi3bx8AkZGR9OjRAz8/P732ZcqUwd/fX3Xve/ToEQ0bNuTNmzcGvlMJicyFJHwk/i/JlSsXhQoVwtXVlWzZsum0GTp0KObm5rRs2ZJWrVpRs2ZNGjRooLdNCwsLVq9ezd69e2nevDm9e/dmxIgRlC9fPqPehoSEhITEf5ApU6bw4cMHmjdvTvPmzSlYsCADBw5Mc3tly5YlJiaG2rVrizw3mkydOpWXL1/SvHlzOnXqxIABAyhRooRee0dHR5YvX878+fNp0aIF48aNY/78+Tg7O6d5rBIS3xKZQoqrkZCQkJCQkJCQkJD4zpE8PhISEhISEhISEhIS3z2S8JGQkJCQkJCQkJCQ+O6RhI+EhISEhISEhISExHePJHwkJCQkJCQkJCQkJL57JOEjISEhISEhISEhIfHdIwmf/0Nex4bQ92ZP1b99QXtSP0mDJdsvpOuYKnVbnK7tfY8k/5v1vdnzWw9HQkIiA2lcZAKNi0zQe5xZ8PIviJd/wXRt80P0Ce6+qsN1f3eehg4gIemdXtv7rxrh+35SuvafnBsBxUiUh2dY+6nxLuqg6hpnxLU2hv4X99D4xB8669z+mo3bX7NTbcNj51wuhLzQ20ZcUqLOuoym1MSlBtkVH7+Ey0/8jGp75LajRp8jkXF898Kn+eEtOsuPvVquej3LR/cGlsaw9rl2/v3kfXxvjOpS61sPQSIZ67deStUmPv7b3FDSm+mbTlG+35JvPQyJ/zNeRgXQ4Wra91kxVrSceDI3xePvFS//gjwLHUxsgi8ymSVh0acI/bRbr310whPefvorw8YjV8TgHVghw9pPDSfbVhTPfRAXh8nfbAwAcoWCJi6enGjcV2f9y06pi88+/+zmWccJ1MpTKM1tpCd91u+j7hxByJmbmlJ+ygpVXYO5G9h3Q9h8fObBc2z45yYAPvNGqWyKj1+i+n/xicsUH79EVbbq9FXmH70IwNKu6mfMOYcvANBl9c4MelcSqZGphU/xbYIC9/hzEQA7n95T1VXctZoOJ9Q/dq6b5tPp5E4q7VqtKut7Zj/337/GddN8XDfNV5Ufe7WcwOiHImEy26e5SAAtetyBuQ9bAQpCYp6pypU2s3yacezVcja/HAOAmcyCDS9GMO9RG719ZAQx8T7p1tbDl6+p2We5yPty6fZLqvZcKiqbvPIozYavE51bqdtikU2NPur33WCQ8DdpNHgN1Xsvp+3ojaLzqnRP20Ps8F1H03ReerD4zGWj7APCw1FumHXFP0BU575AuG6xiWphcsU/gJiEBIPaHjRmO9t2X6Nm8wWqsqHjdtBr2Gad9ncfBFGz+QJqNl/AH8kE05PAvFq2iUmhOtuIjD6kcXzYoLGmB0eupN9nXkLCUAra5gcgXq79vdy97gIAbctPA+D924/8PuuI3raePQhSvVYKotdBHwC4e033bLgmTYsJD4nB/u9I+E4mNZLkUQAUy72HSgV8+cHFh0oFfMlrP1jvOZUK+FKpgG+GjalSAV8qFnhukG1GeWOyWJYmT1bdguNrYSKTiY4DPwleMH1enrUPrwJQau8iVZmZiYmoPiwumrC4mPQeqsFs6NeWsxOF6xqbkMitmcPYdPEWAGOb1qDtD8LGrlNa1eGnSiVTbOvnxtUAtTAaWLcy7Spqbwx74dFLAGwsLdLnTXwjIhIi6HWjF71u9PrWQzGaTC185lRtCECCPImF3pf47fo5QBA51zsMZlfjTiJB81ejjnh1GKwq+6OeIEL8eo3Dr9c4lV3TvMPJb1OMpnmHq8omFT/C6KK7ALgcupPRRXcxodhBZvk01zm2foVW0jTvcIJjHgPwNtaXPoWWkSiP19uHEr/3I/F5VY24RF/4/DgcErGI2IQXvPn4OwCJ8nDuBBYlJELtflWWJck/ARD4YTKPXjfGO8AF7wAXg65pSvSatoN/NgzHa+vPjFsqPMgev/yQK5tHUsjZSWU3a2gz2tcvozqu1G0xXlt/xmvrz/T7VZjFSEySA7B277+cWjMYuVxBn9ZVuLRxONmz2QJQvfdyvLb+zNUt6hmU/wrrLt0wyj4kMpLrgYEkJCVRtYDuv5VVst22Bx08TKmlK3TaabJmYReqVXLnnyNjAWjeeQUr53dm04qexMZqP6SVLuHM0L51+OfIWPp2qy6q8w2pzusPQjtPAvNiIrNU1T0LKpxMHJnwNMhVVWdn00Ldxutan/+vadD4JYxDoYj61kP4v2Te41UALHumHepTo0kpetdfQEyU8PvfvdZcBkzWfe/Qx+n9t/ip4q/cMVD4HLk/E4C+DRZibmGWivV/g7efdgBgZ/ntPCwShrHP9x7l9umftGzq4kmtI2uISojTWT//7nnK719K+f1LOBv8TKfNl3LJz130T5OouHitMqW8q1/SgwZzN6grFFqmKZIkl+OW01Gr/O/xvUmSy1nfp41xDWYQw71243lghuqfLpLXK23sze3Z9MOmrznUdCNTC58Wbp4AbK7fjpV3rxKVoP6Qanpx0gMzE3MATGXim4iJzFTLdovfeAAmFxe8Do6W+QzqI0n+EStzd4rnvYylWUGUX7OQiGU8CqlHcPgsAMKiDlIm/2Py2I8EQEGSquxFaA8A8jvOwsq8EOVcAijnEqCzv7Qyf6TwIFvnBw8AHO1tDDrv4cvXAFzZLIx70yEvAJ4FhFK5ZAEA1v3SAYD4BMNnKYtO0/6BPfVQ/WO5z9tHy+7iMz8AumzQDpNIbqerbSWxn8eYJFdQe7Hu2GZD2quUPz+V8ufH3FT7s6SLuyOG8mzszwbZavIxMlb12srK3KhzC+a5hK2VMHNVJP8rVblcEY2H81PVcWLSawo7+xEWuV6rDUe7QQDYWTfV2cfaw1dpMGYdNYavotusHdx+Fmzw+HaevW2wrT7CP8XQZ95uqgxaTo3hq1i06x/kciPvasl4EvCWrjN38MOApYxYcZCAt/rXAyREbQYgKqSA1v9RIQWICx+hso1510JVDqCQvyfqtTvRbyoQ9dpTZRcXPkZkJ5ExTCg6lF1V1jK4UA+tunWzj7Lx9Fgcc9oB0Kxz5RTbcsyRlZho8UNXt+H12X19qsHjMTE1Ydkv++k3Qff3LCN4E7mFm4ElefK2j4FnyLkTXIMbAZ68j9LvAVMSk2CYZyWtyBWx+Lxui3dQBV5FrErXtp+GDjB2NDx+250bAZ74fpiSrmP5GowsWQPvtvonLWfePsOF5oPIZW2ns97ewoqXnSbxstMk6ubzyJAxVnd9TnVX/Z8p22ReF6WnpmeN8qqyUxPUn3M7a/UkYLUirqJzNP8HsDAT3+uV5wCUn7LS0Leglyanv7yNk8EPOf3qEY9aT1P900QpdFKy0cVfAX/R72Y/wuLDVGUJ8gR+e/gbZ96cod/Nfmz13yo6J04ex+i7o1WepIzyJmX6aaI7oSHUcnYjj60dno45VeXJPThpajfsFBHxb+nsOlOrropTOxY97kCCPI5JxY8gQ6a1DiguKYpZPs0o59iYxnmGGNyHqUlWctn1xzvAhTL5H2MisyEs+ggONi0ISxYuFBKxmJAI4QG6lPNdImMvicoyAqdstnyIiOZVaARZs1jhktvBoPPW/dKBtx8i8Q8J4/wfw1TlnSdt4dgK4WZQxDUnlbot5uKG4ew9c4cuTSqw7pcOTF55lOkDG6fah6mJtkav7u6qen078BVtyxUX1fffdoDHM0ZxK8DwB2tNrMzNGLHrKP8881WJIH2kJKD0nrNoKXdHDBWV+YaF8dvZ82xsl7YZocG9a/HCL5RCrjn09+uRi7fvIsnppPumpImJTBC+SjFkZppTr629bQc+Rh/EyV78HdW1Lueh3xv6zlcL01vrtW+k+tbz6CvX1QZAp1+38TRQHLoXn5jEjjPe7DjjneK5mn0q7TTHcPmeL5fv+fLX1K4Uzq99/eMj52Ju2xPrHKcAkJnYE/26GLZ5/AGICa2tspUn3FWVC7bZsbAbh5lNF2QyW1W5ud0wLLMtBIVhoZESX4atmfYkUM58DnT+cSbrTowGYNCUFqz57TDXzj3iz/PCJNmeG9NoVmwSRx/OJnuurIzpvJZqjdThM73rL8CjeD7yugredWUIXOMiEzjxZK7WMcDJ3de/2tqf5GFc4THn8PIvmGKImZe/G8mnyZ+/G87zd8P5weURJjIrVfntoCrEJ73W2xeg1Y+ukDJ9Y1HaFs+9D5/XbVXlgeELCQxfqPM8zfaz2zbD3Um3B17TNrWxAwRHrCAoXB0a/jZyO28jt2tdG2NR9p3atVDWh0Tfwit0EbFJYTTJv457H/6kWq4pnHs1jjp557Pfrx3Vc88gh1VxrbZqHVlDScfcKg+JMuTN7a/ZvOw0iXw29lQ8sIzTTXULwtttf6b/xT3cef+K661HiNowlcl41nGi1jnVWy/k0oExBl6NzEn5KSu4M1s7EshYfD+9/+I2jgc9MMiuXt6iRrXb60YvWuVrxfoK6+l1oxdN8zSlnXM7AF5GvaRJniasr7CegbcG0ipfK+zMhOeQgbcGsumHTYQnhDPqzqgM8yhleuHT6uhW/HqNY1WtlhTImg2A5z3GiLw9KYmgEWWq4rppPjZm5jzspn6oUXpqkr82k6nVvzLsTZd98uMr74SMaAPd1+ptVxOZzIJyLgHcDixE2fwvePvxDwrn3odtZBmS5BEAmJvmxjPPKdU5Wa1qaZUBmMqy6n3vxqIUKcm9O/UrFwFg5YR2es8rXVjwduV0FD9Evwh8h1M29QOa11bBg9GlSQXVecpzlXX6SJLLtcqsLVL2ZliaffnHu+i0JTyeMUr1OiWUdsbwePRIrbKCDg5Gi55ZU1qrXndo/YNOG4tk4TAlizmn2qYyrC171tHY27YlMvoon2L+xiWXeOY2PuE5vq9rAGphFPJ+MFltWqlsNAWCiUyGXCH2slhlcLiOpujRRfl+S1IVP8lt9aFL9ACgiCEuYiyW9sJ6LEv7BcSG9VdVm2cZgjzhESbmnrrP14GJ6WdPj8w4756EcTz6+AzPrB68+ORHoSyuorqBk5szUCO0bdAvLRj0izoENEtWa44+VK+HWLhDSJTQqvuPAGw8PVZ0flqTG7iuU6/1u9plIHlsDZvcSIkX74TvhKNNIzxyrAEgJuGp3jUt1/3dAQUONg0pnEO4N8Ym+HL3VR1uBHiKHszLOl9VvQ4Mm8erj2tTXbOTvN7QdTU+r9tSIf89TE2E6+H7fgJvP+3i0ZtOeOYSJ0cwpn2l7eO3PYiIuZjq2D/F3SYofLHo2ij70bw2xiLDFAVJyBXRqskqTdydhPW3ckUCeWzK84PTMHLblOdU8HDKOwmTuDVyC7P8bVz3svV5Dbq5C4v0W7mq16xcaC549lf8KNx7NBMTTC1fn6nl64vKfq8ufo5YV6O96Dil5AbHzt7XW/df4tbMYanaHA68x/z7pzA3MWVw0Zq0dy2nqnsc8Yael/8EEIWmaXpijgU9YOrtI9hbWDO9dFNq5FZ71bY8v8aZkMfceOcvasdUJuNBK8HrvODBac68EpZynHn1WOT5MYSWeVsCsOmHTfS60UslfADKOwhetbXl1zLn8RwmFhVEbj5r4Xkwm3k2g/pIK5le+ChFTbmc6oXXZiYmWmIn+XHy16PKVmNU2WrpPq41zwYQnRRBH7dlaW6jbH4hlrtIbmGheE479eJFTYGjr0x57teiUrfFWFuZExObQI/mFfXaVeu1jAvrU/+CG8qmHm1VwmNLr/ZUdNX94H55bH+VnVKIPJ4xSiRaHs8YJbK7M0UYZ8/Ne3kW+h4UUCiHI1t6tcfCzJSi05ZQ2jm3qJ8htSpTdNoSrC3MuT15KD7TRmj18V9DKVrsbFqKjgE+RK7BxCQLMfHeIhsHu35atu8iFoqOJ607rnptqKhITvJzjl97xC8bTqaprUWDW1CrrO5sQndfvKL3XGGy49SNJzT4oUiKbWl6fgzF1LIWidG7sbRfQHzkXCzsJmCeZQTyhDuYmJchLny0yMujicwkJ/J4b0wtq+u1kcgYPLN68C7ug5bo+ZboEkN+/QUBlVwAfSnvog5ibppdJXoArM0Lqx60NVGQhKNNEzxyqMPJrMwLUiLPIR6EtCQh6S3mKXiNMwIXh4kq0QNQMPtc3n7axcfYa191HD6vhUmt5KIHBAElpKt2o1KBl2lqu2KB558FVHG9XrLstoJA9wpdTJWc48lnWwWAxs7q8ZiZWKteK0VPchKT5HQesoHda4Xf/+qtFwKovDGanpmhk3fy4MkrShdzZtmvP4naUtqevfyYJevOUr2yO+MHNxT1NXrGXrzvB4j6St5fenHZ3xNFMs+5ZphcRKwX91530Rs+9z76NA/fDtJRr+CSn1p4mMis+bGAbiHneWAGvTyqcLmJ8N5m3j1BZEIsduaCJ7CofS6uNR2H54EZekVIvb+X0c61HLeaT1S1WcjOiaP1BGHb3b0y3d0rM/TaTs6GPNHZztgS9Rlboj6eB2bQIK8nyyr9pGWjj6rZqxpsG5WoXrMaHBPMoVeHuPLuCmayjJMnmV74ZFYGefz+rYfwTUjNM6Pk8qYRqRsZQRU3Fy0xsbyDOvxwZkthZskpi61O0aFZpstuc09tr9a9X3S7pIfVrsKw2lVUx6YmJv9JsWMoynU72bL0TNXWyV58M7rqo/9B/muiT/QAlC6knlhZvPtiqsIH0ibiLO3nE/dRSEub8GkNFnYTsLD7mcToXcS8a5ui6AEws25F7PtOxIUNwia3YWEKEunDs0hf7kc8AqCNc5NvPJqvh1wRDUCx3Pu06txzrOBZqDjjWkLSWwCR6FFia1EKAN8Pv1A4x9e9h+bJ2l9HqQmgHU2QUSivjYVZnhSs0r7eMDUcbdSf2yo5x6e5HTNTE0LeRBhkW731QmysLWhQw5O/LzzUGa6mFDONahfn6On7HD19X2Vz654/NSp7qITPyH510zxufSTKI7kaUBYAKzNnZDILYhJecsnPnR+cL2BlJky02ltVAuD+6+6UzK29VcrDt4O0yiJib3DvdScAslgU51O8D3JFDJf83PUKqHElGqheTymd+lIATc40FD9/PWo9TW/igozgXsS91I10IENG8zzNVd6ijEISPhISEhnKwiHN6b9ACAndfOIGPRvrDsXLLISGf0rVZvWotK2/mn77DjMqCEkykoscM5sOmNl0ENnqE0FW2TNuzxIJ/XjYFcTDTnfYk+u6Bfj1H0tEXCyVtq+hXgF3VtbVndWt5s71xCclMb9mI6o7u2rVT7j4N/ue+lDLpSDrG7QW1Sn72fHoLr9ePcfCmo1pVsi4+HslK29fY4X3VXoUL8ukyrX02r39vIeOlZl28gxHG+2HsqBwwRuaUohYTPwTI0ebMciQZaDM0EZ5beITQzIs9bXScxQWcwYH63qAsL4KdIvR9CBPLnu9Qii5yJk0vDHVWy9k234vurappCrf83s/cue0B2DyZxsllcoWpFJZWLr+LABtm5RN9/ErRY+mELnk586NoFpa5eGxV3S0Igjoaq7qz7ZCkci9152wtfCkXF5xiPglP3euBJSiqotYJCQXKWNK1KOPx49pek/lj8whOlE7a93X4FPiJw4GH6RVvlb0utGL2jlrp34SoEBBn5tCQoky2cowwiN9J9CV/F8Knwuh59jmr63Ws5jZMaP4TOzN7dPcdt+bPUXHf1TYrGXjHXaL1S90L5ScWHQKhbJop100hJOvj7M3SDuD2RTPabjaqn9krUyttWzSwr2IO6x4tgyFjltH3Zz16eTSJc1tG3IdN/iu4+p77R+gLGZZGOY+Ms3XEWBn4A7OvNEOLTSRmfB7+Q3IVEs6vwx9f7MmeZrRJp/+dVUpsdvXm58KlhOVFd77G0/b/ZLieYbYpMW+fGF1WOKK/ZdZsf8ymyd2pKRbSrOemZtKxYSHwAnXj6nK5lZsSqPj68luZYtLlmzMqdiEd7FRjLhyiKtv/ETx697vginnZFgmSInMwYInaxhbRHtGV8mmB97MuHKW5oWKcuTFY46+eKwKOwNYc8eLedcvqsROt+N76FG8HDN+VM9gK8PT2ngU58AzH5XQSY7rugVksbCgfgF3hp49wtCzR7RsUkPZT0t3T9bdu8G6ezf0t6EwziOi+PwAmJF76/xXUV6b3HY9KOA4PUP7evq2n+pvYEhGvbQSn5DImIH1mTTnIMfO3idHdu01ZfuO3+b8lScEvRIyfEV8FO/doxQ935ISuTZolVUr8JjL/kXxCqxCpfzCWrRCjlN58eFXQqOOk8NW7UH71780IKyzUnIlQCjTFD1KkuTROssftZ5GcHQ49f5exsIHZ7jVfCI2Zobv++N5YAbls7uwrUYvUVl6kjzjmvK1MhnBph82sStwF/1u9mNh6YVkt8ieanuxSbGUzVaW4R6CSN/gu4FeN3plSIKD/yvhM/T2QGKTYvXWf0qMZPRdQWGur7Ap3R5ulSTIExjk3S9FmzmPhQxwuh709fGH7+9ce39Vb/3MR8IHfmqxGbjYFPjihWMvPj1XjVMfZ9+e5uzb05TNVo4h7l+ewSQ5+4P3cjxE/+alnxI/pek6Asx7PJtnn57qrZcr5PS7KXzJ55VaZNAXWhfRSVEMv607GyDA8ZCjHA85qvqbGcNSnwtawscQjBE9xnJr/ShRMoCec4T9nrJYW/LPcv2bE6Y3y/dd4s+TN9OtvbkVxamES2fPy7xKTWlwTNjgt+KBZSrB4/VWCNUI+BSOX+QHSfj8x6ifqwZ3woW0+WWyaWe5mnHlrEo8rKjbHNd1CwiPiyWbpRCbP+/6RZ71/RlzE/WDkeu6BSrhU36rMBuvbGNx7Sa4rlugJX62NmmvEk+6+kmNP+7dpKC9A+c7CGtKl9Vphuu6BWx9eJtuxbRn020tlZnnFKBxT4xL1M6QvAN5AAAgAElEQVSYmc26FqGftCdzJNTX5kPMaQowPcP6KZ57v2otkRJrc8NSRl+5+YKqFfSHBSfnweNXbNl7jflT2jBlRBOmLjyMS15HqpR3A+Ddh0+07rOW/HkdGNG3Du6uOWnVe00qrX5dPsULIcMO1tr7zsk+rzOJT7aRd96s3Xnx4Vcehw4XCR+5QnsjVrlC2MNI1x5CqZHPJhuPWk+j5KHfKH9kjsFJBZQkFz2RCfqfe9NKaoKkQ/4OdMgvjmIwNzHXOm9mCeFZbZD3IFFdn4J9uPzOuI3iDSVTCJ+Xj14xpLF4IeYJP+NSA599PZe6uSforHv+6RlzH88yqj3lw62xD84ptafLM/KlaHpGUuLXh9PwyFKY8UX1Z05Jz/4Abod70/dmz29yHeeXWpy60Wd2B+7k1JuTRo1l/L3RmJuYs6ac9l42KWHs3wwM+xwW3vub1uvkYubmuwA6XxCywfQrUpWxJeumaA9Q7tB87MwtCYn+CMDjtlO0dvAGWPTgHHFJiUwq3UCrTolyTcypG0+Y+DnhwaeYuDQnCjAGH9/XdJ+tDhGzMDdjQIvK1CxdiIJ5hE3mUsrSZijKz6auz6iyzCVLNmodWU2bginvBL7x5HVWHvrX6DF4r/l+15p9S+Y/Xk2SIkmv12d3806i44GlK1Jh6yqe9x2tKvP4Q/s36cmHdxRxdOJ9TDQzq4mzYN3vOZySm5eLynSFx2n2kxIzr50HtJMf/HL5jE7hY2cphKbeDqoqysAGcO+V9vddGf7m5V+ISgUM24z1e8BMlnr2POW1iU98lYrll5HFUvg7Xvd3p1Q+IUSsVF51BEP1Vgu4dFAtph8/f01R99xUb7WAX0apJ3Oadl1B8aJ5uX7bjwv7xJ+vnj9VYfrio7wJFe4NtaoWRqEA/+APbFvZG4DWfdbiks+R7Z+PMyOf4h8ZfY69VUUiYq9rlVfKrysEDhysDU9GU+HIHG5+TkoQmRBLolxODqssOm2XPzzP8GK6w8iCosNxtsnGtVBfel3WjnDKbKwut5peN3pR3qE89yPuEy+PZ235tamfmAYyhfBx88yrV+js8utDAdvKVM7Rj43PW1IvzyRcbCuJXv/+tAGe9voXm+oTPcWzlqBUtjLEy+O4GPoPoXFvtWzS46F9+O0hRomeiUUN28xssLeuxZpCOFazPC2wNcvC/Yi7PIhQZw959ukpF0MvGDyW5Oh7YHeyzEHDXI2QyWSce3uGVzHaP+rf4jo6WmjvmqwPfaKnTs56uNgU4FVMMKff/K3Vf4I8gaG3B7KyrGFf0OCYIL11LfK2wtEiOzfDrov+ZmCYWFKKlqpHF3OlmXYSigk3D6tsCu/9TSR8nrb7RSSclHxKiON0oyFkt7TlZNAjiu6bqSWONj69xu+P/zXYY9TghyI0+KEIEZ9iqTNKPftXa8RqLizLGO9PctGT3gKrxJ6FuNo5cLRRH55HvKPLuR2UcBTC+O62G02XcztUoW4nAoT0oC87TSImKQFrU90pqAPehqdJ9EhkHDsqr6LD1YFUcCyts97RWhxCnDdLVhI10vB3KKotdq2Tpd1XbtmgxM7CUtNcJ5r9pIaucaSG5l47oE58oBs5wRHLyGefMXH6mY2cdl15H32M2ER/neuhlGSxLMOnuDtf5dooSOK+DnGaXPRolp/65yEgFkfKnQc6D/6DHasFT2GfTj+yebf+SBMlAcEfVK+N2bRcE3NzUxIStDMIfil2Frq/zylRKvcOLvm5kygPx8wkGz5vhWcxCz2ZCkvkMjxcK1EhF4WlVc5RkE3VumvZPWw9jWIHZrDmiZB1L7lHqHKOgtT/W8g4bCqTffXkBmnB2tQ6w/bt0SRTCJ+U6OC6gdMhgiust/sh/nmzBBfbSqLXAwqf4niwbi+GrgfGxaWXk9VcvP9N49zCLMe+oD2ceH1MVHcx9B9q5NB2gxpKdJI6Xd/ysquwMbXVa9v3Zk+D16bEy7UXrmmKi7o5hcWNEQkRqjC+Lf6bMZbx97RnE9eV34CJTLw7ca0cdQDdYX1fIn6uf/Ay+DoGRPurPCWGoPkZsTSxYlU5bSHzU/6OAPS/1Rt5srj3lMInNZnmoy1qNa9JNSf17JCxHraUONNoaOpGOshuKVznRs7ae8sc9L/H3Hun0xQmZ5/FilvrR1F75Bo+RsUSGR2XpvGlxoFLahGZEV6lB+3Vi3f3N+gpqrMzt2R7nc6q4xkV1Gla9YkegFbTxDeA6iUKkj9nxu5tIJEyOwOErQM2vPyLPm6dtOr/DfbHPZs69PVcwAuKODqJbObVaJRiH8dePhF5dK69CjRobJr9pMb4ijVxtDJ8rac61bJ4Qb6703LVwnld9kHhSwkKX6qz/kvQlRggedmXtO//4VdeR4q/f++jjvI+Sh1erav9rFaVAbgbXOtziZAxTtO2eO4DXPd3N/japPZezU2dKOd8Q8umZJ4T3A9pjFwRTwUXH616JQmJSYS8iaCoe269NjIZtOv3Oz/+YFgInJIDGwbSus9aUbKCtHJu9yiqt16Y7umsbS0KA/A++gzZbeqJ6uQK4RnL3ET3b+/VgApUd33Oh+hzZLHUnkyQyUxRKJJIUsRgKjPs+3anxWSD7GRAI7sfOPDkEX5DxM9nuoRScmHkumoRfkNGs7JyR5GNslzfed8LmUr4PL7tj1sxIe7dwlI9NOVam4cRRzH9HHOZ/PWzyHO8jdXOEjPstjgkwUxmxtryf6Q4hrbO7Wnr3F70wLnFfxOVslfC0sT4HZWV7VR0rER/N/0LY5UYKgw0H4hlyFhfQb9atje3548Km9P8IP0+XrxLcGrjNDcx/6L+NFn3UvAMGHIdXWwKpPk6utgUYGqxlGdG1pXfyNX3V9jgu07UTmp96roWqZ2TntcwI7gX9uUhG+eXDlKFmUV8isU+i/7vmWUaNjk9eOm/lfb50BX1Q0pKYWtlN6xmcb3G1C5QkAqb1jCrZj0aunnw04Fd9CpVjsaFPBh95gS1Xd1o5l6EH7esp2zuPKxs0ExvmxL66ejSko4u+tOsTvv3LD2Kq9fWXQj01UoY4P7HIlFImt/HMFyzOgCwtE5TRp47xtwaanHc8ehOSucUJwEpt2UV3t2F9YEb798C4O92vTCUR71H4rlxqdEJESoV8OV15CYCwxaS1aoyRXIKi8GV+8Losgd4/KYrH2OvYWNRjHzZhqsyjekiv8N48juknmbZGGGTkm3FAtrphAs4TqWA41SD29fs603kFoIjVgEKnGx1Z39U9hsQNofXHzdgbpaLnFk6kM9et4hMCzYW6mx/pno2MwUwNzOl9o/q9P0NahYDtL1CLRqUpnv7yqIyTeGR/NhzxXLiEhN5mYo40SVe9Ama9N63JzkP3w7Uyt72r79wLSq7aK8LrVbgCZf9i6jW8ZTNc0CnzSU/d674l9SZujo+6a1eL5EhLKnXhANPjA/V04em6PleyVTCp2hZ3e7henkEBVzMXn3DTv7aw64OHnZ1tM6LSRIvNktN9CTHwcKBsPgw1fEQ74Fp9laYykwNEj1fQkqiJzmFsrjz4pPu3PH6GHdPHDb1e3nt7Cf6KOdQHu+wW6rj0XdHsqi09iyXIaT3dZQrtN3mqYkeJVWyVxUJH2V7mh6wlOjs0tUgO2PFT5LC8HDAL2VqmUYER4XjuW8mj9oaFqKZEimJHoDqJY1PAVupWAEe+GqH6YjaHbrS6HYzij9PCbO3ebNnTdHuRq+BuK9Zgt+Q0ThYWdPQzYP4pCTaFCnG6LMnaFzIg31PHrKonrCuIDjyI8GRH5lerQ5ONvofhCTSxot+Y1LcNNSv/1hVsgLNcoBW7sU4/vKpqN7e0opDrcS/ExXzOItsplYR3/uS11XZrvZcK/uxNjMnh42t3nGkRG67XuS2M1xkARTNtc0o+/86uey6k8tOe8ZdFy4OE3FxmJjBIxIze/kJbtzx48BGw++lLXqsYvak1qkbJu+nXj1uvcrYtUwpcTWgHInyj6IyZZIBUxNbqrrcVZVXd33GJT8PLvm5Y2XmjInMkugEYX1a2by6N4mXfb7XewVW1lmv5Afn89wIqq0zwUFhp3nkytLW8DdlAK6rFvFi8M8UWr0YvyGjOef/knN+L2no5s5iryscaNdZZJtc7Ggee6xdytOBIyn4ufx52AduhgRjZWZGiRy5cHcwfDlBZiJTCJ/GrtqzmsYmN9Bk5J20hfUoWVBqSbrNtBsjFAxq76U4K0pea8OzQ00sOsXo9/Uh/oPo2NSIh/vBhYaJ+otICDeq7+Sk93Xsf6uP6Hh68ZQz1WkysNAQ1r5Q74vQ/1YfveJY828GwvqhjCAsLpoKhxZgbWbOpaYjU7U/GfSIpx+F9W3TvI9T2D4nXQpVMLi/33/syNbnN1h4/yxjSmpvLqf05piamDC4dVWaVSmGk70tD3xf8+ufp3gRLHgTzc1S/1xZmKt/ssr3W0Ltsu4sHNycJLmcC3decPbmM2b3F6/3G9yqKhuOeanOWTGiNVVLuALiRAv1KhTmzE39Gf2+Fm8/7yM0rbv+RBEAvY4eIJuVIBRtzMxxX7OE54NGcd7fl+JOwizi80GjKPz55uXdZzD1d2yWRI+R9Lo+ik0Vl9Dh6kBV2a4q2qGwgZHhqYoHffUNqvzGqau/sK5Bq1THs7Z+ypv7GSJgbnTN+EyKy3/exvDFhk3uZOY+/qsow+E0PUaThhu/IebhP/VnINVHa89itPYsZvR56UHl9b9zrZ+3EWfIqO76nCRFDDeCapAo/4ib4yTyZU05KYO+DUiTY2WWn+quzwmLucyLD9NJSArD0aY2HtlnYSIzbA2foSzy+lclXDY1E7yNvY8eUJV1O6zehFhXWJsm82s3RAb86OwCQGxiAjltbbE0NeNTfMaEpn8NMoXw+VKRo4tPieJNCLsXMG6WShcKFOme4jot3PjgJTo21EuRFp5GikMIM9pzpQ87s9Qz5ijp2X0dm7foTvzwy+S9DB/ZkBw5tNtztnbWcYZ+KjgYvhGn5t/M3ET/+g5dtHP+Sed+P7rQtd5Gsyz5cSNnTxrhyfBi2uvYUjov+etu7qlfiyS5nBX7LrNin+4UldfWGJb2/OrqYVQZLOyDdf72c61sbJrCB2DblM50nbkDgGHLtEMSTi7oR45sWSifCYTPj8ULctr7KQFvwvihcH69dltbqGcKYxITeD5ImED6vXELVbmZiQlPBwri19HKmlu9v83397/MporC50uX2MlsNCo5mZP3jctgCrBn40Xa966RbuNIjE/k+OZ/MlSUfI0+knP96nN+qOyOjqSWmQa5Ih4TmQW+H4QoGUszF6POd1uymJsDB9Fqx3aCPgrekqNdu1EsRw6Rzax69dj38CHenz06rT2LsahRI5GNkpejtBPtaNrosktef6ZnL9wchJDQ9rt3sqppcw4+fkTV/PnxcMyO58rlvBwpnH/qxXOu9RsAwJ3XIXTbv4/7g4fiGxZGt/17udxH/5YipjJrLBRvKOcibD3w+uNqcmfVP0ngHeCisk0NB+tqVMh3xiDbtNK4kAc+oW8pniMnx188pXYB/RESfkNGU2nz73j1HKDXxsxE/GEvkSMX3Y/sY0tz471UgcFCyG7+fCGMbjKPRcdTD2ntUnws2330e9HTikm6t/gFNHYdxbkDQizl5G5raVoo/eIN05KcoHU+8R93d+CX7ZhedcAyfhy0nBqDV3DO+xkAFfospsbgFUTHxquOu/26XZVF5bfNp1T/9GEmM06/2prpT66giaanoqJjJT2WhvNBY72QIQz3SJ9F6WXKFtAper42nfIbt7lro9z6sxZmdm6tH8WgllX11i8e2sKopAMW5mZ69/5xz6d7kbdngVx6+7i1fhQ5sulOF/ot+K2X8AAx569zBp9zqlPPDBqNhLE0rTEbgEY/zqRBFSFT4s4tQoY+5XHLuvNEx0q6tV6uso8Ij2bsEMPT0A5ut1L1f+Ln7FeNSk6mdeVfaVRSvWC6cakpNCs7VVU2uN1Ktqw6y+B2K1VtPH0QRKOSk0XnKdsa1zv1kPGfG88zeNxpJSP7aFprLvWrzmTj70Lq783rLrB22Wka/GhcVMDX5kZAEbz8C/I2cgcmMkvK5PvH6DYqrF3D/IYNeTnqZ36tU5dm27Zq2Zx89oyyefLwctTPvBz1s0j0gCBilEJFF25LFovO712uvFb9wc6dVfX1Nm8iKl54RtrzU0dy2toy99JFWuzYzjKva9R1c9PZT/6s9mS1FLwq2aytUxQ9qr6d0meCI+BJCNM7Ct/nRvaC5+jknxd5ftcf7/M+9C47gWZO/ehcZBQdCmln9/v4/hMd3VOO2Bhw4jAAXQ/vBaCYU05a79uB+5ol3HsjhHf7DRmN66pFuK5axNUe4gnhVQ2bsdhL+G0adFJoq8uhPSn2eTHAj4KrFnHk2eMU7ZKTmOgnLkgWjf/w+gtO77jC6b+uMLa5fpHTo4zu7WrSQqbw+Cg54beEAxuEL+qsrQNTsc54muZpzoFgtWvw9JtTdMjfOYUztCnnIP5C//t5Vrvbr9sJDRO8UtFxCdQYspKbG36mX4vK7Dp7hzUH/2Vw6x/5pWfK4S5poVHuJuwLSvnDrUQzNC09wv8eRz6mavYfjTqnoK3uHzYldWvP4ex5IVb6/ftIVfnA/ptYu64X8fGJWKSyMP5rJhGokaPWV+srM9C3WSX6Nvty0awki7VlmjK0pXZOs/olmPFTfb316ZEVbtru0yn2YWFmipmpCYlJcv48fZMe9Q0PO5TIPLgWysnLZ28A2PLHP8THqVP5tv6pIgAdu4t/B7ceEO4PG9ecw+deIFbWFjx6EIxnidTDmVfvHUqjkpNZvVcd5q30/vh4+6vKFAoF286OJ5ujreq8vs2XiM4b3mmN6tw+zZaw4egoFmzqS8kKqa+xe3zzJaHBYarXSopWUP+GN3LsR/O+tcnlkp0/pu4lq2MWdj9fIqrP6piF7hNbcvzPi7x8EMjJD+sN7uP963C6FBtL0QpulK3pyV+LjmFmYcbR14ZtnnnsgvCQ9fcxYR3I9s2XOX1FWMPYrd1Ktu7VH0p/P/A1I/48grWFGT83qU7dEsZtXnn41kPOP3zJkm7GJyExNhFCXGIi5Set4MF89e+ajbk5lZ0FT3PX0qWZeu4sAeHhuGRTZza75O/Pn23StjZl5AkhtHhfR3VmxCk11RPTS68Ke+GUyqXOMudgZUXJVStFXqGZdetx2d+fg48esq+D0FaJVStY3KgxFX5fQ1xSEquaNiP75zTzlqbqUGqFIpGoeG+evmmn8tjo8t6YmWQlJGIxeex/5k5gUcrkf0xQ2HQSkkIp6LSKlMjlkp3O41tolcdGxTGp1SKGLenOilFbGLGsJ5UaaafUDg/9SMNuKe//k9y7r0Tp4U+OZkib8rhCnnxUyCP8tqxppN1Wcw8hQcb2lu0BcXic66pFqvrUCHlTRWd5p6JjsLGzouOoJlhYmpMQm6DTrmuJcWx7MN+gvgwhUwmfxq6jsMlixbrfDlKrRTnss2dh4DTjFtRlNpwscuitc8nlwM0NYvfugJZVGdCyKqsPZNweHi42+vcY+BrEJmnvcJyeZM+u9ui8fi0It9REj8T3R/eVuwj+8JGaxd2Y2rYuY7Ye43V4JAlJcnaN7EzzeZtxymrLXb8QvOcNZ9ru03j7BquEye6r99hw/gavPnzk/sJR+AS+oXj+XFp9WJib4eKUjalt61JyzBKKOedi54jOyGTQf91+EpOSuBfwmptzhmn18Sk2nmGbDnHzRRD3F6ofPq6vHEG5QUtYtv8SHz5GM6pt+oUhSaSN0Lj35LDMrrMutXU1Fau4071fTbZtFPbc6DmgNkvnHmPkhKYiu3N/36dOw5JksbPit4UdtdoxNhNb/1bLWHdwBHFx6geKk/dn8eZVGI1KzjYoLG7DUeFzaWJiWIBI0QpumH/Oyppc7CQnuYgpUragzplepRBq1qeW0X10KTaWWftGUr52cQB6TG5FI8fUZ/s1ye6k7Ql+Fxqpw1Jgxd9X+P2sFx2qlMbOygKHLIanDFcyY99Z4hLTvt/Nl1LXTZyyukK+fBx7+pRBFSumS/uHH6fsKdh0+zagHQqnSeeSpehcshTHnz1l2PFj7O3QkQdDhgHQoJBabNYo4AoIgk7J28j15Mo6iJx2/Xj+tgvuObfr7CMx6QMhEUvJY/8zis+prZ0dpuP7LvU1cpbWFjrLZSnESj70ek6xSsLYXYrmpde09E188KU8GTiC8hvXkMs2yxdlgFt0Qghz++uxOM15zTbikPntPgtIiEskNip91xNlqqfBjFjr861JKRFAlRKuVOizmML5c1AonxO/9WtM/ZFrUCigTa1SKrsag1fgnCsbO6Z1S5cxZTVLOVvUfxGltwcQre85eFg8Q9+2neHrcr5HohKjGXNvCiaYUCdnDdo6a8/yGMI0nznMKP51sxF18erH9krrUzf8zG2/VyIx8TbiE9uGdaTCBGF9kF9oGIfG9cDk841oxk/1Rd6Yn6qU4qcqpfjjnPYO3fr6UL5eefIKQxtVxetZAHcXjKTkmCU6+7jj94oNA9upxqAk4G04uRzseBMWydYzt9h65haGklIKbIm0M9RbHfZl7HqfnLntmTVln2h9yPFD3iLh07nFUho1LwvA/lNjmTZuF+9CI1m1qW+ax1ykhLBuceqQLRz1/hWAK2cfUrFGEZFdhWqFUcgVhL3/hGMOOxxz2PHvGR+y58yKnb01+Qo4MbrHOk7en0X7ajPZc/nLMzgqKfljYZ3ljRz7cSBwJda2aVsArhQ9aaF+Ve2QtnUrz1ClWmFat9d/D/n9rBfuubLzS2vtLLOGcmv2sDSfmx6ExYonJiPj4shqZfxWHvqQQYrbkNtZWBAZF6d3bZAmTTwK08RD92dIH8Hhc8iVdRDODpNRKOT4vKqlqnv5Tog2KucSADIzyrkE8ORNK8q6POdOoAelnO9R0Gk1dwI9MZGlvGygcFlXAE5GbASgUY8aouOmvWuJ7JWiJ7NiaWr21deJmluasdd3Wbq2mamEz/fOld/VcZxbpwprPDQ9PqeXan+oLq5O3x9CYxfWJ6dvQd1JA4whtbC1b0V6vLfMzOQHv+EXFaASDy+j/NLUjgIFzz+9TN0wkxEWJdzQb84Vvk9KkVJyzBKReFGiLH/xRshqaGpq+JJI5Y3dxSnlTUerFXUFoMX8Pzk8roeqXHMDU4lvj6Fi59hFYTPttckmYAaPEvbmmYx6BrdYSUGU+IRt5dRV7YQkM+Z30NvHh7gnOFoW0SrX9OCMnin0pxQ9AFXrFtOyHTheEGCOn9c/7jinHU+vtP9S0bNr6Qk2/bqfQXM60rhnDSwste9HSo9Ql2Jjef86HFfPfKz9d7pR/Zzcekl0PHKZYSmmAVVYmyYfI2IoWUY7YcDKU1c45yOkP37+5j0lxgkTHclDyEqMW6I6brloCyYy2DigPQ621iIbJcnPTc7gTQe59iyALYM6UCKZB3r3tXu0q1SSJLmcn5btwMzUhD0jtNeSbv/3DouPXWLjwHaUzK+9aellf3/R8ZN37+hSqpSWXVq52n8Aldf9rrf+Yp++uC/N2ElwdUibCTKZCcXzXtBRhyqxQZFcBwEok/+Zqq5M/vTbP+d75tXrst96CFpkCuHT2HUUJ/yWiNJaf4/en8xCREJEms+tnF3/IvWvRWjcRwKi3lHe0Y3ap39lTLHmWJmaExT9nrIOBSnl4MIPJyZxo/FsapyazrxyXaji5IFfVChd/13J5Qa6s+AZ896q/7qWvSO6kss+8yyKTw2/KHH8sputa5rakSEzyvOSWajonp8B6/Zz5ak/9xeOouSYJVQpXEAlPgD2X3/Aq7CPrB/QliJ5czBm6zHccgl7FRTNm4MGM/8gJDxSp1ACqDF9LSigfRX9DwrJ+xi4fj9yBfi+/aDXXiJz0M1rGPHyBLZXXml0QhldLF3XC+93q/AJ24r3u1V087jG9bcLsDXPTXGHbvwdNICP8f60dzvJ1Tez8Y38m58K/Y2ZzIpjAT3o5nENgIh4f/4OGsBPbif5lPCKA35tsDHLQduCR9jxvDoVc47FPWvaPLsZwaZf94tC3YJfvNVru/2hEAKXljC1RqmsjwB48KYjCUmhlM171qA2u8/awcH5fbTKqxctSPWiBemycielXfIwroXuZEqvwyOpN/sPGpT04J/HvphphA/enTuCxvM28Srso87zS4xbQmmXPIxpVoOOK3ZgbmrK7TnqbJjT9pzmwE0fhjWsyvpz10ViS3k+wLCGVRnwx37yOmhHf1QvUAC3JYuZXrsO088bnmAlOXKFgrgkIcHG++hosidLoZ/T1hZLMzPcliymVsGCZLOy4uCjRyoPj4lMRhEnJ9yWLKahuzsWpqYcefKErW3b8aOL7ix1CkUcQa9c0zRWEDKNpYQyI5ku2+iYA7z/oD/0zcK8FLly/m3UeOTyCIJDUlo/Y0b+fAGQxizDSUnBhLz5EYUi5RAyM1Nn8uS+kaY+YmJPEh4xg6Qk8R56ya+lPlL7e3wpmUL4KEVOZhM7gdGBomNrU+PjdTMj9yPupm6UgUxafJjZP6f9Rrzb7ypDiggzqF3dqtM0X1nOvn5AS+cKZLMQu567FqxOFScPAN7HReoVPbp4GvKOQZsPcnZiXwZvOkhUXDx/DvyJEhOWoFBALvssFB8vfGZ95hkXXhSTFPPVPk/7gg5zM+y26riLl/AQ0d65Fa3yNRWVb6+0nrdxoYy7N5UCNvmZUXySqv7yu2useaHeSykl8TP+3jQiEz+xpMxsLE3UoSrhCREM8R7D9krrWffyTy69u0Kn/O1okkd7sf/J12fYFbifYe4DKOegvfgzNTTFyS9t66ZYr1m292ftNLmnpojDjjTbuDhdnJTlyPieWnbJX6/tp3tn9/QMV/OYo/t39dlEKSTOGLZUWk7HqyRrqjwAACAASURBVIOQKxRpfd7QopzTEHzCtqpETMWc6jU8b2Pu0c3jKjdChb9fZ/d/2PqsMt08rtHAebXKztY8Fz+5nQTgRGAfSmfvRylH4eHcwtT+m4ieDiMbs2K0/o1LX9wLoFAp4SG2zw+TteofXn9BsYrCWpNb53yM7qNyo9I0cuzHumu/4lJYeNBaNHQTo1eqt7W44u8mel21gNqLXb/qTGbM+wlzc3Wo+g+VC6lEz9YTN1mz/1+urBeiOEq7qB/mslhZiI6TM3jTQb2eHBD2OrPQs5+ZpojpXLUMJcYt4WnIOwrnEbJZHrjpo7IZULcSJcYtofqMtVyapv5dSl4/autRnoa8E/WT3cZGJUK6lymjNQ5DQtBMZDIu9dEfovlomHjrgsWNxHsLnegm9s4tayJeC5ccQx6kMwpD+o5PuJfubUIigcF5AeNEgrHXKjEp6PM5ZuTPF5iibXz8Ld6EGp+Q41uQKYTP10CuSMLEiI03Aa19U37K30mPZfrw28S9/DKnXYb2AXDp3UWDbV1sChAQrXZ9Xwg9T60ctfXaL9xwliPn7vPPdiGzyLz1pxnfrz4JCUlcuf2S8iWEm92eE97ExiXSrZXxCyaVogegTyFhLHVzlxDZ3GgspJTt7yE87CbIk8hpZc/mFxfoWaiWQf3MPnyesxOFH+/VvYSNBYM+RHDpl4Gq8ISW5Ysx+6eGetvQx8nXx7XSpWcUpjJTKjlWICA6CBky2jkLGyB6ZtUOlZnqM5sXn3zJZm7P80/iDEHVnCrjbJ2XJ5HP2OK/U2dfDz8+ZtajReSwdCKHpRO9bwzF1daFWSXEoTxdvPphbmKGp11htgfsFv4lE1JKcVbQtgCLnq7MFPtn/RcZffgEIImc9GDeYyGL07JnfzC2SMpx7n/7ijdubFjwoUF9vInxJjTmPiUce6AMmCyUtSlPwvfqPcdMpl5/kcU8j0r0gIJ2BY+y43l1OrsLYV/ebwYRGv2PweNJK0171WTD9H0qT41Djqz89WQRIISxJffgaB4D/NxoruhYV0anlPqYvmMoZ3ZepX/lqSp76yxWIuGjybuoIzjZNgf0h7ot2nGei3decmh+H7o1rkC1Acu5/Lth+48BrO/3Zb/5yUPhlOy8epepbYT7nC7BpQzx1cXYZjU4ff+ZqEyR0gKcTIauB3kLiwpkzTIYExN7Pn5aSWzs+a/W95egUCQQ9Mq4fZeU48hoDwkkIpeHY2KScuj2f4VMLXx+m7iHX+a011nXut48DpwRMkNMG7sL3xdv2LJf/w/Q4qcLGVMk9Q2TkuPz8b7ouLrTl2dWalZtNuNntOJ1SARyuZyTh26zad9QLpzy4dJZ9c1o2x8X2fXnZdbtHMTUn3eyfpf+G21QTCDO1vo3OtQkKjHKYNtRhUcz6o76um7z/zNF4bP/1B3G9FHPrDtkFQSCubkpf+y5Qs2KgvelfeNytBm6Pk3CJy2Ym5jS9d+VNM6rPYOl5OFHH4plVS+I3TygPfGJSViYmRKbkIiVuRnOjvaiG4mNRdrWSx0LOWKU8DkacjhN/QAqr86eoIPIZDKRl0cTCxOLFD05rrYuuNq66BU+sx4tYoh7X6pmF1JXKz08mqyvsBybzx6v6KQY+t3U/u4mH8eipyvxDvu2nsr/IiceP2N9+1bfehjfBROK6k9hrElxpxmExXrz6tOhVG2V3h6AXNblyGVdDgDZ5232HC0La9kqbTRRlp8OHkb9fEISD6Xo+drs91+uty55qJshx2npo17HKtTrqDuNri4szNQPstHR8djYaGflGt25NqM7q+9/xogegGw2X5YkYEY7bc94ASf1fjnZ7Wy06lPCMYtx9oaybdkpuo5I/604UkNTAOSwFMLXNUWKc14/ZDLdSTPmbz7LoJ+qMWzuXjb/qnu/PXF7puTNfRNTU/F6qbDw8XyK2oK1VT2Dxq5L9OgSNApFNEGvxJn3DBU/jg5L+RCmTnedL88DTEy0M1XGxl0m9J342Ts4xDPFPiwsypAvzxOt8uAQ8QSrLpuvTaYWPgBNq8/i0LkJJCQm0b7hQo5enCSqX7XoBFcvPaF6bU9R+epy6xjsrV5c+jjSuIVoCXLd+cS/hEcPghg5qRnV6xZjz7ardOj+Ix0+7+NQq0FxTh29o7Lt2rcGXfsKQqtdV+HHu0HFXzl1fSpzSy5gwn11SMR0n1/4o8LmdB8vgJ2ODHBx8jhR+FJyFk1oQ5WyBanaYRHThjZh834vNu/3YueSXvgGGb9xaXryT/1pouOidp6iz8Xipwu0rqMy7MDKXP1VSb4YdUorw7L3aP7NjOVg8P40n2sMUzy1RYqhHAg+CqASPQDZzO0BWPl8HUPd1d9Hm2RhfjYaIX9HQ05qtT268FCVF0gTt+WL0jzmb8XL4em3OXNKHOvTjWYbtuIzzrgHNAltHkQ8oYR9ER5EPKaEfcr7VzjbtcfZrr1BwkcfXT2uqF5XyTUpBUs15ZwEcaYUPenFnGMXmNi0lt76A94+NClVBEuzjHmkuPLuNFWd9O99lTbE+cWyWqr3y2pZT9vD9Ovv4tDXKiVd03k8qVOneCHR/edLmXf4glH25w95c3TbFRbtGcrNfx6z4Oe/KFw6P79tFCIjGruNQSaT0Xl4fRITklgz4yDDPifY2Lr0b+5dfc6DG76ceLmQWZ8357184h4nXi7U26c+NMVMSg/l+fOFiOyDXrnqtfd5+ZoR8/fRpYnu/dNSWu+THIds83DIZtgmu8GvxFnp8ud7hb54WpnMhvz5Qgh6VRCFIlZVnpQUjKlpyvt92dp0wNamLak9+ltZVvt8zZyBJFV5yl4fU0xMUs8YbIhNRpOphI+u5AbHLk2me5vlbNk/nKMXJ7F57Xl6DlTPuAwZ3Zg8+Rxp01G8OaKFifZsTaIi0eBFqYO8xQ9ZJjLDMzrpw7OEM54lnGldZx6de6fsPZLLFZiYCB/8hs3LsHbJ34ycJMRPOllq7w2UIE8wKFtbcu+NoXTM35mdgTtUx0O8B+gVWlXKChvcXdklPNg1rK4WpJf/EmKDlet79q80fsFqejKmyHitTUun+kzm1+Kp721hLLr+ZhPuj2VuSf07FSuJl8en+3gygieRQsiELoHyPj7M4HYCooOw+ILMg98bFQYvFdaVJMPQNUAFsztQ292NCkvXMLrmj9hZqicsmhXTDnWU0E9xe+HhxDOrcalzvwe2XrmdovA5fPsR9wJfM62leB3dLw/642JTiH5u4xl/rwfVnBrSLG8n/vRbCoBcISdOHsOgQlMYdacjS8rsZPy9HsiRs6DUVmY/GkVeaxcKZymhq9svomqBF3rrdIW6/dBrMTc2GZZiOSO4P28UJccv4fCYHrjlFBKuTNl9ipk/GedZabVoCwdHdycuMZE9XuKoltTW79RuWY6j29SCfNctYc3szlVnyGJvoxIw25adwszclKad1R63biMbwsiGdK0iZBh8GxzGsoMj/sfeVYdFtX3RNTB0dyMhiK2giIktdndjYYvP1mdjPxEDG7s7sLuwMDABBUFaQKRh6vfHdeLOvdOD8t7P9X1+zj13n3PuDDP3nnX23mvj6JYbCl0/HQz0ZachWJrvRnauUJiCzf4CJtOFYrdhZi/ExKXKHM/JIR0/0qtC12gWSvKXwdT+K/LSnKCpVRs6BoHQ1hemLeSlOQnOg8GEqR05jJzLE68NJTu029E+kUTC0jIayBnyJv+y38khhTRHbt4MWJrvkrt/ZUWlIj6SxA14XB5G9Q/H7mOyi0aJYk2dfzArRrizGhQ9Wi7PSDGnmNK2wydCobnpsHPTDdyIfI0zt2bjxMEoHI64j2uRr7H31CS09yVuBnyvzt6tt3Dm2FMcujANxiZ6uHXlLY5fFb4XW107ZJQKv+TjX4yR670VsOnVYqShrU17EvEBgNHPR1SYl6ki8PbHfdQyoar8uBm4I6FI+ABMK0lViCDzcT3zGtrZSH8Aif/Nssu+yTW2qOeyMsPVwAVvfrxXWfHNUc8eD7lP1HRV/148i/2KcRsk53aIYt/15wg7/TOPQ4QUiQobLLxCVq76Q3wUw4AoarixovV8RHE1sQaaOJyGkbYXpV00B4d/fDWxJvgeCqaGAdpUoVdbEs8vMtdrhIa2ZHn0ck4ObicL74dupuPgYTYVyqKOky3OvfxAIT7m2lbo7zSOmJNbhltZ55HPJjZBRohsdLK5LPRxDBTY8VHKKcYIl2A8yr6u9LWpCxVNesTzd8QlsRkMYEX/Dui2bp/AxkBHWyHiwydPomPT5Q0pCh4P4MlIDuroNgOXE9ahpIjYyLO2J0L0NBQoEyAJZqYrZNro6XUiHX//MRdWFkcodhoMBvx9pNfTsTQn1oM8cKBjOBYl+csAAKb2hABAXpoTtPX7oDR/NXSNZ0Nbvx/KivYIzhflDoeBOfF3FBcEcLQn51xVJpSUXPrdl6AWVCriIw5+fs+Bs8IbMt/bw8/vAUDx9vBhrm2BKR7B2Bgv/GGPfj4CTAYT23yorLWUU4pJL4Mo7eHeO5R7A2IYM7ktxkwWxnsOCmyOQYHEw+fa04Uk28CJbRA4kXiI7N9xBz3F3uPyWisp3orRz0cgpNYq2OhStflXfFhGWuArik31t2LyS/KDf/TzETBkGmJ93TBa4YhSTikOJu/D45woQZs6ydLTnEhY6TrD1aA2AGBv4nyMcA3Bx/wn8DImPi++qMXZlDDUMmmOxW+7Y3EtYfjJvOp/Y9G7BUgtSRG0BUUTbvtW1m0w2Jm+aOznwk/YkbAVOeVE+J6xlrFM4iPpb+Zj1hDj3SdS7GN+vMLG+A0yPoXKg/5OPXE+7RIlrE1RdLPvhGNfz5Da9n45LMH6v4n03Hy5SQ8ADG/XQEB8RPFH1EB9UIXkqIqriTXQ1uUFNH8KGVxNrEEhSG+z5yO14AxqWYbAwagnAIDNLYAGTS7D7eTmgr55Za/wJG2QSsTn6JMYWBlRizl6GtXGkvcT8E/dw2CAgb5Oo1HduD7Opu4j2c2MGYrQekTeIAMMtLImRAZ0NPVwKHkLXPV/r5ftXcxX1KzjJNPrI02xTdo5ec4DQDefGujmU4P2XD+/OujnR5bRFx+TwaC2yTMvHx3dZgj+XyZWWLfr0Kb4O3AXeo8mpLyHNFmGnAyidMblhHXYcW0munnNQb/xyhd3lQQGQ/HcqbIy+sLUJoayx9LTI1ToNBgEeeMTmpL85dAzFnoLy4oPgM2KhqHFcXDYsQCPDTCYAtIDEGpoomAwlC+RUVR8Egb6FSmQ9S9SvpCCSk181IE6JlQZXDaPTVmASgKTwaQNm1MVfYfIn3Q5bGxL2vbBzkNxKPkAqW3+W2rhOXHsarBX7vfPh56mHhbVWIYl78nqXIXsQoyNptY1+FXgkx4AsNNzx4Nvp2CuQ7hmV30YiOZWfdHUshe6O0oO8VtScznt53E76yZuZ8lX30Fe0H320d+fyfx7TPP4Cxvif28uSx7rB1KK0/D1J0m8++0hPI3cYSdCtFfXWYzZMYsRlfMM5tpmyP0Z4qaMF2jwkzFwM3BBQtGX/4yqWz1bOyxo3lKmXef5QtlwUQ+O93jZu7NvEtNR25Uc//40OQVrbt+HhYE+tvTqSqkf8geyMfrZXwirvwzL3m/Aqjry5dyoE5oiiztP8+mIy11POp9aQGwW8EkPADA1jGjHEiVMpjqE4Ets7lpUMxfmIYZdf0TqI34MEMWMDzx6iZJyFi4Fj6Cc72w3AJ3tBgAA1tcT7q6LensACEiPuN386r9242ddyAXMmN8V7Zosp5zjh781HEl87r8z7O13QVIuzsBJxIYuP9enXhMPiriBU1UbnP8oVOubH05IVvcLIojQ9+ISNAqlbi7EzZdNzHg8FhgMxcKjtbSoeXo8HkEOAaDlmE24s5OueDxTxL4AxXnTwSq9DRPbl+Cyv6AkX+h9MrF9ix/pBGnXZFZDWVEEygp3wtj6HqDg9dKByXQBm/1FcFxUtL+Cic9/A/954gMQi82Eos9Y8WGZQv22eG+DjoZqKiwViVbWbdDKuo1CJEYVj4uTvpNSpOlX4VnOJTS36gt73arg8jhobNED1zP2oallL5kL510N9uJD/nv8E0dNalU3FP0M1eUlk0U+ZJ031TKBqYkJaplUR0db+kRjRz0HqeOYapnQnhdvU4QoqUMoQJpAQkjrdhhYS3bl8quf4zE+kl59b4pvY0zzk69A7vM4ofdRkXo+VWzMkJT5HWuO3caBOYME7R4rQ1HHzgYL27dGen4Bqq8OA/DHG6Qoijgl0GfqKZSvpi5422whHVvp+SMO6yl2qshUF7ESSMeT2zZG/UWbwPpZiHL7Hcnhp/1868BCTQphWYUn8fVHGFicbOhreaCa1XboMH9NrZYZ8+nlrJ9GEdES/49khwweEnIXIa/kLsrYaWBqmsJQuy6cTYNhoF1TdncpaBS6TS6SQ4f0DG/Y272RapOdQ64NRBfmxhBZJnRrQZ9XZmIsfN7wwAVDwxQ8LlELyeBn/ouesXBjxMQuTvBaxyAQOgaBguOycqrXSRWZ7LJyRYuN8pBfEIqCwl3gcn/9fe134f+C+ABELoe8C05dTV1srv/7whoUhTzvy0bXBiG1hAoj4vV5FJ3ve3kuZsbI/xDo6dAbne26KjWfJPhakGWZF9Qkhwb5W/eHv3V/AEAtk+aYfPYiNvUgqyztehKN0Y18AADVjWtgV4O9mPJyIoo58kt+r6q9lla8QBp2NdiLJe8X4mtxskw7PlT5m1UWeI8LxYvt8j3cFLFVBXSk51HgONgaKhZy0MHdQ0DCgq9ewrlYoWLgxqdROP7+DR4FjpM5Tthpos7WgFaSpdfp4GprjqTM70jKyhO0hT96AgNtbZwaQRChuva2iJ8bDO/14ZKG+QMJOOJHfGY7G8gWJFE3dH/Rwl8UGgwGXi8lPOU15ofifYjqv8WE3EXIKBBGKYgWDRUtKMpHYflbRKcSyqcelutgZUBf8Fca6Malg+i1iMPVjbi/B284i9BpVHn41B/bkJSn+qaZtGvgQ973Iw3eDrehy6wil20ZOxXRqdT8WABgcXLwveQWvpfcErT5OX+gDa9UN7SYnmCxCVLB4WbLsAZKSsl5YrLUxaI/pNC2iyqnmdoRhFjPeCGtrSyUlt5Rqp+qSMvwBodT0bV/Ki/+b4gPH/yF5Ivv0bieeRUpJV+hq6mHGsY1MNJFcqVhRcf/1eDPezXjMu5l30FWaRZcDFzR2a4r6pnWp9gvrLFEpfnMtM0Fc8YXxuF0ykmkl6ahnFsOax1rVDOqjr5O/RUWCeBD2c/RN2wblnZogwAvD3TctR9MDQYuBA7FxQ+xuPJRmDS499kLFLNY0NakXt/G+sLd1bOpp/H8+zNklmZAT1MPTvrOaGPdDt5mPkpdnygW1SAELd78iMHljEjEF8TBSsca/ZwGVMjf7A+o8N6xhdKmDg9SaIdOCO3QiUSqMgoLUcxiQV9LeojDh69ZAIBWdaUn2IpDW4v6XQ5/+BThvakbDmE9JNdy+gN6ZJZmY/OnCMzxmgQDZsXUP/l/BA8cRCV5yLSLz56B+OwZcpEDdcPKhlgkx3xK++Vz/y4k5i5BesE+2YZieJxcHXparqhvr1iY+JFh/TBg3zEcHd5fLntbm7sk7whRy4ZeBlrci2JiPJ92TC6Ph8bDiHDi+aPpc3b59bXUAQ43S21jyQM2OwnpmX6/dM7KiH8l8fHvvAZ3I2epNEbwkJsg3j4hv8ypZwTQqBj7dyZ2cVSdr6LGE0cH247oYNtRcPz0RSIWXT2H5y+/oLCorELm9TD0xGyvXx/zLo5XaemoZm2JAC/iIepgbISopK/gcLnoUr0aTse8E9jWsLGGr7Mjdj2JljQcAKCHQy/0cFB8l1ER1Dapg9omskOpKiviUr7B0coU+jrUBf3aY3cws39LmWPwvTvTw89jbVAXaIrkoDy8EoO9ay9h5805WDRqF4oLy7D22EQc33oThzZew7kPq9HRlfA+Xk5cj46u03E5kQgDWjRqF/qMbYXajdwRdf0tPr5MwshZxKK/29GDyCstJV2HuuvrJEz5i0R+am3dKHOOhp5OePIxGfffJqJhNfkLE197ThSG6+cvzGv8u11LjDp2hhLWFnjs9J9QNwVho2uJuIIEtZKe7OL7JFW3UrZqu7DXvtRGexfpIT/KQB3eHkmgIz1aGmZgSQi9eZTkphD50da0QTknU6FrkpTjc3PzBNx58Qk+Xk4w0q94r8bvhLPZTKnER0vTHCxOLu25ElYicoovwUKfrKTW4c5CnGo2F9Ne7MQuX3LebUZBIYY2rIfI9+QCl52lqE9amIcjJ1eo9vs11V6iLR9WFoehq0tfhF2DwcCTA8Sz5OGriifYGgxyTRw9vY4CxTh1IyWtCng88dIYDNjZPAST6Sqxnyqhd5UV/0rioy7IQwLUTRTkHU8d5A4AfL1d4evtiqOnn2Lr7jsqj1eZUc/eDgcG9oF3aDheBE/Arn49weFyaW3fZGTC19lR5Tmb9iGSPR+eVK7wZ9M+6+Bsb44jGwNlGytwPQAQ2K8JRvWTnFdy53Ec5q87r/S18+HpaIX2s3agpostQicQNZo4XC4C1x7Hu8QMTO3VjNYbAQA3X8Rj2QFhHYc7rz+TSA8ANA2og6YBBDFcslvolb1/6TXOfSDCN9v2boi/1hG1HPikh29/Zvdd1G7kjsbtauF+pLBI8Nss8mKoooqKzm3mj5UP7gqO3Tb+I3WuuQPboMeiPTh4IxrTe0uv90WHSd2bCl73r1cbCy7fgMfKUAzyrov0/ALc/vTrd8z/CziaTITJ7k44glFusuuGyIKxdg3EfQ+Fqym/7hUPd7+2kdpHGiz0miCn5BGySx7AUq+ZoP1Z+kg0tNsjpefvg2jYliQyk5D7NzIKDpHaUn5sgqMJXeI5FQ0co2jbpYWM0dXx4SP6Ywr865O9sQ4mQXAwoSrCSkMJ6zNepilWlPVAvB/aOByGvb4fDsT7YajHY7n6ib9XXabsDRVNBpng17E7B0Pt2rS2dF672G+TKH9TA6Yu+j1cjdPNqBul0giOJOjr9YSOXTOkpcu3cWhs9JdE0gMA/WfvRXYeEeZeWFwmIEEVBR1tH4hW8Ckvj5Fq77k8FHELlNuEECc9piZ/w8hQsRIx/xX8X0r7sNn0i+HKAhaLI9uoEiEomir5TNcmCxmlaYhI3Kr0day+fR9eqzfgRTDxY67zzyZ8yiF2pDxWheJ+YhI8VhFubB4P2PFY0URAKhxtTXEy/PcWYhXFw5Mz5CYyLf084VvXRS3zXlszFqETuqHVdOLv13B8GPbNHoAlIzpI7PMhKRPmRvq4EyqUSddmUmXRv37OApdD/GbLSoQ3b3NrYYy2rj698mJZSTkeXH4tbPiZvSpJhICPgaeOST2vCMZ401cAlwRna+Eu4KWnH6RYCiFN7S1+bjDM9PRw+MVr3P6UgMnN/P54e5TAAOfu6GbfXibpufHFRyA3zQf/+HWWkPA2djhJOnc1sSaaOJxV+voa2O6CpV5zRGeMFRmzBr6XPld6zF8FaR4cN/NlqGtH/r0m56lee0YaOjQLQcjC0wjfcE3wDwA6T9+Jvwa1JCXBKwtx0iOPF0teoiOK5DyyElt1612Qd+lX2/Y0mlRJQJMqCRJJDwAwoCnh+snyx6ebzcMl/8XgSpBF9gwJFfzrvGO/XNeoqSE7v9bSYg+cHNJhYiz92Xhs9Qjc3D4RN7dPRP/21HBzdUNPL4B0zOGQC6d6hWzA2TcfBAIjfPAArLv1AEMPnAAATD0VCc/lxG+i3prN2Hz/Mdgim75FxWQhB21t7/9b0gMADJ6sqlO/GUPH7UJyCrF4tbEyxvG9QRK9IfwwMgAYM6wFhvQnxzIeOBaF+1HxiI3PoPQVH090rNo1HLB57WDa+YYPbAJNTQ1EHHwgaD+4YzScHMwljkc3Hx8LV5zF3YdxlPbI41NhaEB2rY+esg/xn4W71tfOTIeONv3OOt/jI+lz69G5PoInUHef/DuvAYMB3Lko2fsUFD0U23wOSDz/B5Khbo+P6LiyPD7qQk5+MQYuPwg7C2Psm01I1954EY8Fuy/j8ZYpKGexoa3FhPc44WKFL1oQuPY4XG3NkJyVh51/EXW7Jmw4Db8aVbDh1L0KEzcQFzRY1aY9+tUUPtgHnjqGI72JWPMSNgt6TC00idiBR4FjBV5Ecc+UIvO5mJrh1jDJf/NyNgd+kzcKjv8e0g49m9YSEBy+2tvU8HO4/0a44FBEBe4Pfh2KWSzU2rwJCcGVQxVsSZ91WKSipxcANt14hAaujmjs7iyXvbi4ASDfgh+gei30tTxRz/6KfBcqx3jyXAeLzUGbSeEoKWOppPAmbe5Dn5qBAU10dNoNMx3Cs/T82wY0sJoGAEgrfizw+AAMDPWg92gBwPus4cgrEdb38nG4Bx2m6pEO0iD63kx1m6GGjZDAtLo1D7db0xcb9QwJJam65ZeWYV7kNWymyVEUhWgolqQcH0WwdMcV9GhVBzweD3U9HShzWJhthr5+b5XmEIV4KJmTgzDc9UVKGrwdheF7fI9Pr92HMbZJQwBAQHUP9I44DC8bK4R0biewOfHyLfrWryVzDlWu71f0rwhU6lC36FdJSE7JhU+9Kgie0A7Dx0dQCARA7N637LIGLs4WWDS7G6JfJ2Hzjls4ce45zh2eJLA7df4FAMDMVB/f84phZkotuMbH8IFN8PZDKqJfSVfR2neEqG0wc0oAqnvaIXDSHgwZu4tCMKYGtcWb9ym4de+jxLF6DCYSrTUYDHB5PNL1McS2mGYuPIH4z5kYObgpfOpWwaRZh9G+53qlw+PORr6kEJ/Mb/kAgOtnqGE5D7Jv40LaGSyvRV7QTX05GmU/K2+LkiEWl4X1cSHwNW+CUylH0NSyJQY6Dxec53uIBjgNQ0vrdqT2bT4H5LNrZgAAIABJREFUsD5uBVKKk/BXtQVw0BO66e9/u4UTKYdQziU8AaZaZlhVR7hgVARN+6zDw5MzSOFrzfv+Ay6Ph/BlA1C3uiPJlo8mPm5YO5c+D6icxUargeRaFBFrhqKam43gWF9PG9fuf8CSsEgAgKamBu4doz5UZ68+gwfPhEVo7xwJhpYW1UMiC20Gh6G0jCU4pvMQNe2zDjcOTkX/SbuQ89P1L+m6LIz1cW0NuWBpW28PtPUmQh/4YW50JCZiZj9KW/g04rMc1l51AQl50bem5N3MmuEbsa1zd2QUEkEJIffvwsbQEON8GlJsux89CBdTM4QFkMUDzHT18L20RHD8JU+6dKg2UxOGejooLCF+S8sOXseyg0JVIjoPj5eztdQx/+D3QV9LC4PqqD+P70N+NA4mrUew5zrczDqNfk4TwAADH/NfwMvYGwCw9N1ozKgWCn2mEcq5ZYhM249FJ2fgwJIT2L/kOI6l7oC5nZnUeehU3WrM//kdvE3IXFdkHhAA1LE9g5gMYY2iYhZ1g1Bd6NF+LWbM6woLK2EdpOo1HaDF1MS9bfKF2EnC42RyAVJxwmWpWwOeJr3xKmc7WtkTCoIlEnJp6phL3jwpKn9HIj0AKpz0iCOv9AHp2Iipi273CFGf8y2kK6EZ6+rgYYJ01VPRRbW5WRhUJT0A4F3dCXvOPcHXzDycXDtS4f7R359h++fNEs/vaCBdMKK09LYgHG/g3mNY0z0A9RzsBLXXUvPycWrUIMw5fxUvU9IRUN0D9Rzs8CSJXoXuD6io1MRn+vxjOBoxDnY2JgCAW+dnYPz0A3gfS2aMLbusgaGBDvZtJQppurlYoZmfBwYEbkfS1xxUcbIAAJw9NBEAUFhUhs79wgTHdAgcQsRI0xEtcYiSjbuRs+DfeQ1KSsqhpycMv+nV1Ru9unpLJT786+k9LBzZOYUSr6+ouBxPoxMp87bsskap3CD+Nd97FIcWTYQVsvuNICS9xRfXQdFD0dG2G1bX2YhiTjHpXFj9XQIbcSQWfcZsr8VoZd0eL74/xe2sa2hlTSin8EnSnazrlH6iHiXx17O9FmFj/d2IK/iI9XEhSpMePvjkp83gMMFr0XY+RNslISunAD3HbUdwYGv06eQt0e7j5wycufqKNKb4fJ1GbgGLzRG0pWf9QMuBoUrl59w8JKzQLu362w4Jw/ld42Hxk4DTXdd/BeKPyyepKVgf9RDTGzeFuZ4ejr4jYq85XC7KOWysfnhPQHx6Hz+M6pZWWN66HUZ7N8CNhM8QR1VzCzxLU+zBdG89EYogq2iphbEBrq8eK9XmD34/lrdpq/Yxqxv7QJPBxNqPU9H3J+mJL4gRkB4+9JnEAp7NLUdPRyI0d+iivri06wbG1puBLU9WYXTtYFwoOEiZY+7Jq5Q2Punhk50a80ORlpcPe1PpEsGqwFCHWoy8onD22kxKW8C07cj5UaRWT09VC+r6ooPjDgCAq5EwTLi57VLBa3t9IpJFVtjb63Syp+R3qOGJggeegOy0u03Noepbrxaqr9iAqOAgZBUWocuO/QrV9THQp26iKYMuzWuCzeZg09H7so1psP3zZoxyDUIjC/mK1Ds5pJMI3LecQQKvSKxYPo9ofs/qbsLvx98dWlFs+N4eVfBfFDYAKjnxASAgPXxsWDUQ7XtSC7dFbCYzc36/FesvYXuo4vkmquJT4jfUruEg21AJBE6iT1QdNqCJwAOlDP4OOUshTWGr6OPZuzsQYUn6msopHHmb+WLZ+3kC4iMNTS39Ba/bWJNjYl0NiFAATyNqFWZlYGNJPLhXzuqO4GUnZVhLR89x29G+eXWppIePrcuFn/OGhX0xbekJ0vkfBSUkwmFnTXy/Jy06hs1L5JP/VAYWIl5HuutSFq++pSOzuBBlHLZaxuvmVl0t4/AhKj7wfAw5Fnp563ZY3lrolTzVT1gs1FRXl+LtAWR7eKSBH77GYnOw89ITZH4vgKmhHkZ0aAgzQz3aPgE79uHK2OFYe/sB7flyDgfz2/rTnvsD+eEWuh4hbdvi1Pv3eJFGSB33rF4D/wQEkGz4kBTq1mjHdnwrKpJo57UxDOU/4/xvjBgJNzOhh2ZpLfIOsocR2bO0sCaxGfW58C3cDWvhSHIYIlwewK+LD4583S6wq9mEPrn8zkf6BfOoFsLctZoONph+NBJHg4j7mPvRFahiaIZbXcaDy+Nhd+xTjPFqRDuOKigsj4Ghtvo9aWw2Fx1bECFZTs4WiDg6Hlc2jEPTMWFKj8njke91ukwnWBv2kbv/nJg+WFVHvmeSMmF8FQ0GGOhxfznONl8AXU1qTmZI53aY5t8Evuu3wlhXR+FipmkZPrC3la7SKg8mrzqJel6OuLld8sa4LMhLevjQ1LAk1SJKSXOFo32i0vOLQ1urNspZQrVHLjdfZh2jtAz1bDTo6rZCaeltwXFqei042L1Vy9jKotISn8Qk+oJUknJY+o2kLzj6OfHX6qQLUIGpUxmZPwDI542SF8sX9MSC5Wco7fVqyy+nqyh4kE9korqRcOdCgyHMq5hUdQaCooditOtE7ErcgpnV/lb5mrxrEu+XT4BUxaKpsuulaIiFMdbyJEtyvnhL7+6v4+WAl+++Kn9xKl6XIoj9no32ZypGphNQnfhciPuIrp6qkWcOj4cP2d/Q3NmFcu5bsfwFcSVBi6mJCd3ky9n6/FPUQ5qAxx/iox5ciY9HfTs7nOw/gPY8n8SIEiBR8Nv5dsvv3qWcdzc3x/XhIwTHbyZOgoE2vaCHJLgbEvfRgc5TMZA7lXJ+1VX6+6emBvk+kPCN+G791UFY1LKZhwt23RN+1z4PmIcTCYSoiAaDgXUxt2mJj4G2arvS2UXnK4T4dGyxApfvzQOTqYGo+3Fo12Q5rj9agIc7qZ+bvIhK9iQdezvclWBJj8FV5FOdjEomE1hHk0kSLJUHDxzkFl9FCeszyjiZKGUlgcXJQhmHmj8tCh9zYqPygoQwNytDA4UJDx8cTpoUD4UmmExH6Ol2gamJZMU+AGBzeWjZQLEaaqIwZBrJNhKDvd0b0rXzeKU/6xJJz4cpKb2O7JxhAKTnzthYX8bXVGGYY2p6Nan26vT0WFkcJo3H5eaobWxlUWmJj74ElSZJqKi6OJUZ6nzPzRsT+Rhv3qWgdk1H+Hdeg4G9fdU2fkXAQc8R7oYeaGDuhwbmkotytfddSjq+9lRybLG+nmLfO3XAUUZ8fdRLYuen6+hwyjlz04orpCjruuRB8L1InP70Trbhb8bUK5EqEx9NBgNjval5P78DoqptfxTcKhb3k5Kwr5dyyc7TLl8CQPbwLPAXEtINUYQHn096AMBMVxe1t2z+ZUIJIb07YPx+odpclw370MObnKdyNzYBVSyEaoQ+p0OxrXkfXE2JxZRHZ7C/JX3kgKGOYqRFX6sailnCOi95JQ8A1W9TFIjKWTdu7okBQ4kNh6ZjN+LhjimSukmENA9METsfBkxio43L40KDoYELaXvQ1X4kqU2ZeWpY74GpnuobHNKkvxXB3zUHICLhOrg8Hka7y472EBc8EId4mJhkcMBmJ6GgcAsKColcagZDB472XyiWW+f1lWM8yShkF8g2ogHde1EfAaFRS5VjbF0df5SWKUbQ6aChYUEiPLLmrmgBhEpLfGys6Hfc0zLyaNtPnotGn+6/Lhn6d6JFE0/ce6T+xM6Rg5ti0qzDAkIVFNiS1s7VwF2Qa7Mullro7VdBR1MXnwvjERQ9FEwGE8NcxsDXnLwjPm/KIUq/nq1X48yt2b/qMlVGXS9HHD73DBd2/bvkJ8s47H8F6eEj+UcenE1MZRsqiBrh1PAYM136EDV14+rY4bKN/uC34fxHyTmfALDn5UsAkr1FyqCdBnVhd50rOYTVvxpR3FAgZgBgRW+yTP3H9G+Y31WYZxDdS7hYje03R+LYDJoFmTQwNU0AoS4LWFz6pH9VEfcxHZ5ewsXZsYOPMGp8a9zYNB7fC0pgZiT/71ecNPg5vycd80kPAHDBgQY00NV+JP5+OwjLah2GuCS0JHB55GLMBtq1VCY9z776SCwkqwxefU9AoBtZROlteiZq2dlI6CEdPF4xGAwt8Hgs2caUvmXIzhkBS4u9Ss3NR/gn8v09wLYLxj4n7rs1jWtDS4Nc2HtCVcleQ4L8OAByRsMoAvlJIgED/b4wN9uIoqJDyM1TLa/Xwe5tpcoXqrTEh4+wbTcwNUiYFDp4zE5au007bv5niI+jvTmycwolnl82vwf8O69BaSkLurpaEu0UxYhBTbHn0ENkZuVLtZvttRj3vt3C7JjJCKkdipmvhbGwoqIG/NfySF2L9jv6dT90NHQEQgmSMP1VEGZ7LYKrQVWUc8sx5eUomGiZopqRcDfy+WNqonlRYZnM61EXNkTcwrTA1iqN0ayhu5qu5tfCc5/6Fmu/Ai337a6QIqalbGoe09kBVHl8UfAlwBWF9/hQkqS1m4W5FOs/+N1gQPqy1khbGwVlZQp5d6YOp39G8jF50yh0mxgg1UYc70OCBcTnxIRBtDaD/eoJXs9/dhlOhsQmQlB1yfkOXF6xxHN04HDJz0WmjDwFZTExcDfpuHV7IiRPT0cLejryP3PFVc3czJdBg6Er0f5JznVcyzyCBdV3obFFR6yLnYLpnqF4nfcQR5KJz19Sno+4Wpx47SNFIc3L42gyAc6m9Ithaf2CX+6iyFn3ijiMuPnB8AxRrDZTWnodcLjfFOojjpJSqnCHoniV90KsRXj8Lv8NFIWTQyqKio8i97v8nnp725dyjp2OlLQqlGKm4nC0TwaDQXzPDQwGq0x8+HNXFKlTFJWa+PDVxk5fEH6RxgxrgZ3779Ha0eW8KBMOtibsCiKvCSvovnmfKhh75pQAdOmgmHtefDyAnJ9DFRQYQHk/4ja3L85Eqy5rKXMtmdsdLZsJY3zFPxNpY/LRb+Q20hgAcDBxMoa4bhIct7BqjRZWxII+tJ4wQVYSydHS0KKcW1hjFbg8DrjgSOwn3t7bkRwywRc30NbQhrm2BVJLUkjEpyIQl5iFuMRMJCQTeWgfP2dg78nHcHWygH8jYfVqvjT2iUsvELGGIHZ7T0Zh5aweCs+5fcUgNO2zDg3rVsGcoA54G5eGtduv4+p+obTq27g0JCRnI+YjUQTtxoOP0GZqwtXJkkSe7jyOQ0JyNj7/vP4126/B1ckSDWo7w9XJUvEPhAZue6jfTT7Odh2K+la/d/cnYcpflNo6AFFv52TfgfC2Uz6fiY8+J47gRXoa7TknYxPadj78pmzC8/BplDwrSeBwuWg4UfnE6z/4PYgaOw5+O7ZLPH9v1GhU3aDYgjBsn7Cg8qeP6aj603ORnpKLkwceKUx6+JAmVy1+LqRhR7nGLCyTXqleHEXlZG+JkY5s4RhlIBrqJorScjaaj9sol7Jbyo8tSM4T3mM0GDqwNRqMje/uoYqhGbpXoUroN7XshKaWnQAAneyGopMd8dyoa9oUdU2bSpxL3WIGcdlUr4Sf83uppE0e7Gg4CfEFxD3Rw4i4x4qGsomHtUkiQ6rUhmGx3iEjS7iZLk8ujbTzsuSplYGB/gAY6NPnDKoKR3vpJVrooK7QMyeHVNlGvwCVmvgAhIR14KQ9yPxWgEvHp0JDg0EpTAoQi/g7D2IRtu0GSkpZGNjbF8MH0icCGxroSCVEs6YGYNZU4uEQMuMo5q+j/wLejZyFR7eoldXFxxYdT17cvjATY6ftx5fkbHQNoKpraDAYuBs5C+vDr+PCpVdwd7PGpDGtKWIEihK/sSNaYMfee1gyt7ugLaX4DTJK47DuQwfMqE7skJz5ugj57CwMd90KAHiacxyPvh1EkMdh6GoaYsenochnEcISRB8eNsb2wgTPo2AyiEKsoR+7YEo15SuVA8CUl6NQy6QeXnx/CgBoLaYS16ipB548jCe1VXGVXelZGv4KOYncPOFOZW5eMXYeJXb2xKWeL+2ZiE4jtyBwlmoFXmt52mPm2HZYu+M6eo/fQWszbt5h0nFyWi62Hb5Pua7568g7geeuE4uPqi5W2LdOPaFRHBpxjy+Bs9RQZUF9MNPTw/eSEkp7nxNEleu346dAX0txj2pUSjIGn5YcOvQocJxc4zSYsEGugqRPPiZjfNgp2nMeK0PxdFoQzPTIoTkrb97D3DYt5LqOP1ANXB4P8TlEfHtOcTEs9IV5edYGBtBhMuEWuh4tXV1hqquLsx8+CDw8GgwGqllawi10PTpUrQptTU1ciI3Fgd590NRZetHQwZ3+waFLQg+mnaM5Lp58hslzu1TAuyTD/ahwV//zgHkS7YpZ8RLPyQMzvVayjdSAxw/j4dfUA60mbJZbzlqU9ACAn/MHbH5/HxvfERu33avUxqRHp3A7PR7ves8Bi8tBq8gteNCVyCHyOrkCL3vOhJ6m9HvQyzRy6FjjKqp9pgCQXXSBdNykymeoo0bOqKcbca/NKgx/HIp9fmJSzTS5PHRtX1PJm1KKLsq1tGoqZH8j9jPaViNHXSy8dBNLO7VRaBxJCP8cinc/XmNmtYVwMVBPLtUfSAeDx6tA+TE1Yd3TB5jh2+yXz3v3SgxWzjqOKzFEHsvp/Q9x/shj7L38F3g8Hro2WIwF6wfCz19yUvSdF5/Q0ltxhRBZ/Q5eeY4hAQ0knlcW/p3XwNLcEKcOkPNJREmPKB5824dmVsOxOa4PJnlKlto88mU6Brqsx4aPXTHN64JgvKzSzzDXcQKTUXGiAuuXX8CV84Qr2NBIF6dvyk8G98S1wEjPe7INfxH8T2/H3V7UhfPlL3Ho6OJJ00M6ODweNKV4FY7GxWCAJ72Hs8v5/bjYbRjtuSoRZE/j5xEzBAXYKhPovD6yYKGnDyMdHeSXlSKXhjhJw7JWbTG4tmyZ0FH/HMfLT8TumDTy02PRHiRnCfMexW0lEZ9HX5LRxEX6wvkP/t24dTkGBT9K0H0AoaZ2/vhTbFkdCe7L9xRbaTk+6kRC7iJkFJA3gRTxTqjTs6HIWDMnH8TaTUMAAAu2XUKrBlXRpoHk+620sdtf3oprHccDAOqeXoPXvYjnUdXjxDqjR5XaSCjIQUwu4Rn51E+yCtmTr7XB4QoVI9UlW63K5yytb5tb87HRZxxqmih/7xH19ujrdYGFufTQTjqkptcAVyR3SZQ8zTx3BTdiP+PlrIlIzPmOmLQMdK9dHe3D92B9z05wMTfDmpv3UcJi4XVqOq5NIJdSYfPYYDLIPoW1sStQxinFghpkoaWg6KHY7L2HYq8oROsb/oFsVL6VCA3SC4UqGVW3C/MGHqYko5hFTWp7mJKMbieJQmzJ+T/gslVykUY6bFsdCQDwD6gDnybC0KVew5pi7+W/cP38S3Ss+zcuRi/B22h6t2Gj0T/jcQ/cBAAErSEeLHdfUnNOAKBhIPG+0nPyUVrOFvTzH7+JdL60nI1veZLzf1RBWjqxgBInPeL4wUrHmzw+CSJ48yTPk7iXtRscCUmGBlpErsE0L/JOkqm26iFFsjB9QVdce7oQ154ulEp6OLxyyj++5Pa+NRcr9Bo9Dgi/o63P7kSfy4fAA3Au4T2WPbsFl32rBedDnt+m9F/65Cbyy8uQXJCHGgc2AACm3iWuuYQt/JvsfvccAHA+gfBUsrkcylj55dJzoPhjKILKSHoAKJXTk1NSjC953xUmPQDkIj0AsPsvYTE+SQVMvceHSiU90rDzseJ/wz/4d6F1xzo4czgKHXwWoYPPIhzf+wBXo5dg8qZRuM49QfonD+ov2oQa80MF/0TR4R/62nLqBA/Ue9WvQlmp8B7q5WINJ2vJUnKKkAYtDbK4w6d+C7C2UXeM9WqMT/0WSCU9Sd9Xk0gPU0M9wiyF5YrnpfDBliGEcLN1iETSQxfWNuyg9LpFenrd5L84EXClXOfa7gE4MJSor+RqIfw7F5SVw0RXF4Y62gK7L7lUsa0J0aNIx2OfD0d8QSySi5MEogcAEBq3EgAw6cVISsH3WTGTMCuGKkO+7P08TH05GolFxDryU2EcFrwlnmFB0UNpC8f/ARWVczUiBS2cXASvx145i5q7qHHtTR2d4WZKfGFbHd6Fu4NHyz3+zQuv8F2KsAAAFOYLFzxVq9PnKnC5BCGYM5Rwh3pVscbeS0/B5nDwIEbyjTD81EPoajMF/YrLWNh76Skm9iE8XrraTFiZGsr9fuQBP59o4Ogd2CZHsdecsq+oauSHi6krRVp5aGE9Cl8KhQuqApYw8TAunwi5SikmbqpexkSIwq7P5N0SdeJpZopC9vviJYsQZKcLb3DpSdngO0pfPRCq6+Vk/ED5zwekqE1XF+kL0sgvH7HQtw0uJREyrQk/cvE8KwVjb53C1PsXsPu9sD6Gjb4R5jeghnfM920FY20drHl+D0WscoTHPEY1MyJfx2t/KK4mxYPN/T1JhZPqSpYaF0WAOZGbcOfUU0Hb3dPEe5/zs2hxgPkYLOgbhuhb7zCp1TIAQH/P6fjyPhVjGy8Cm8UR2K0cvQM/smVLi1aEoIE65hElMuLkx3+6UNrcwtiAQnpuf0qAx0qij++GbfBYGUr69yBR8TjvP/j3Ye/5abgavQRXo5fg4CUiREuZHB/vxZtQRiPSwcfX3DxwuFy8/54JAHj/PVPwT114nCxeq6viAmfbNSGrlX54R3hf20/ZiiEBDeDpTB8uHZ1KDh+1MuhJseF7ewDgeQ/hPYFPchgAAhxl1yVLzSfnhvk6iSfZKwcNFaIvnn5Vr8DUs6/Sc0K4nF9Xp9HBxBhOZtJzM8Xx5gdRy2pHg32UXKBgz7kAiDxmUW/NhbRTWFNnM9bU2UwRi/q7xgqE1d+FmJ+CClUNPbG81j+041QWPE6XXmuw6tpfL4JU6XN8AOCf1sJEyYhOvQSv342WrKe/oS1RODKsbWesffIAm9vJF9fcpms9tOlaD/l5xej3s3JzQJ0FgnA3Pi6/XoYuPotw9M5c2nEGd/BB2LG7+JCUhZbeVXHi5iuM7NIINVxsYWdpjMCQI7C3NMHycZ3wMIao0/L841csG9sRveZEwNrcCC29q+KfKd0Rl/wNO89HYUQnX/SaE4FyNgcD2taX6/3IA3nygETD3NwMifo+XRxE3zvxEHI3Eir4GGkJHw78/o76tX/2JSROJ3gcVe6iReC+dx0+jZgBBogQq6RA4v0ci4uBr40jxT7uezacjEygx9RCUkEenI1MwQAQ6Emtcs9v09XXEbQZGOuB8TM8rF4zkXAHkeewqI23lFBIAJgbdQUxA6eh+qH16FSlGu73DoKToQnKOGz4HNuMt4OmCWwziwvQ78phHA8gKyvtff8CoS8f4mavUejuXgM3v35GUn4eJtTxg4WuPo7EvkYbJ3cE1myAdS/u41lmKrq5VYeOJhM9Lh5EDXNrLPVri0tfYlFQXobBXvXELxP9Lx3B+9wsTKvfFE8zU5BbWozH6cnws5MetjDTR75ckinrhyDAfAxWn5NOEJafIBJv5/chPFs/sgsQ1GwxAGBwzZk4FkfcSOfuGivXvABBSvJKS+G9Y4vcfRQZW1m82BosID3e40NxetFw9FoifIAuHd4BXfyoYh6tqrohfm4wmmzagcjRQymhbn/w/4EOPosAAEPGtsTQca3QpfEyXIz6G2XFZehiOERgJ83rc/tjAkpZbJKAgbjHh6mpgaE7j+PwOCIftoaZ/PLEj5Lc5Aql4vHIxIvIO6kYXH+0AJNHR+Dj+zT07OcrEDuoYmuOhiOJ+4vGz8KuT3YTn0th+VuUsYWbbe4WK2Fj2L9Crk/dYgai0NeqJtuIBi9SWyo9J9/bI+71+ThvGp25AN9/LICh4SipNuIQF0awsjhMsRGV1+5emyChrTyIzzz4zCWE9iQEKOIWUDc1bXRtBa83xa+Hu6EwashKR3Z+cVd7yTXBpr4cjbD6u9DdQXqtoc0fVVOSVRWTvG4BAFIKfsDPzkmG9a/Hv4L40CEx7zsWP7yFfZ2lF45b8vA2engoXtXd2FSfQnb46DmEEE24GL1EYv9p/cn6+Q93kFVSIuYL1cma1nHFswhhwuTpVYGC1y3quaNFPXeM7uZHOff/APe96xDVLwjW+pK9XF5mVniSngwfGwe4mciW7213JgIaDAYSR85EemE+0gvzZS7eJ4YIbzTGZga0NhY2JrQ2S/ZJT2aPGUjc3D8MJr4DTobEODqaTBLpAUCb3wMAJzsLiVA756po5yzMD3sxiOwyn+HdnHR8totwAdTNjfxbEc3vOdaJrKj3qF8Q7bUoi04j/NFphD+OhV5C3eYEWcz7Rkirv42SnrB7JVfxOG9xmOrqImHKX9j2/CnWPLqv8ng3ho6Em5nqctKi5EeU9NwPnQgDXem7s3Nb/xEwqEi8TnaCuUFfOFlU/K7lyaNP8Ck+A3P+7i7bGMDpQ1G4/GwRNDQ0cGA7ER7LKifIQ1/b0QKyU1wgPWRz0dkbMueq42iHmBTllZ9kkR/xhT5TQ7Gdd2WwaRf1WbtznmQiE5NODrv6VaSnoWPFh60WlEXDSEeyN0c810hR8OWspRUrFYIsAi+PKpuorTh0deUTyJjYnMiV45MeScgszSAdz/YShivms2RHIARFD0WAbVdKUfZtPgdQzi1HUPRQ1DKpi0lVVZeYrmjoa/36gvDyoNIQn2I2C/pM+RWUXE3NZJIeAHg2fLxMmz+ovGjj5I4Jt88LFvZ+x7bicX/ib+q+dx0+j5iBAx36oe3p3ZQF/rrmnQQ2/GT7pMBZeDloMj79IFSWIr/EIjIxltT3wKcOYHGL4W7cHn5W06CjafQr3up/Fgk/cuUipAHmY6BvpIfighL0DyYeLlvnHsW2ecfQc7xQfrS7w0SUlZRj97MQAMD2R0sEYXI7nyyDk4ctdXAFENTAF0ENCK/m0ru3sfe1/CEky1u3w6BaisndywNR8gMAO4L7yiQ9ANC1pnRv4x+oBnuzhUj7vhQ/F0NVAAAgAElEQVS5RSegqWGMWo7qL9g7YsBWpKYIC3WKEp92zYjfwPUH8yn9dm+8jl6D6Wvo1G1F1KW5EnELjbs1BKTc4spYkkPc+IjPzIazueI5JtaGvZFVSCgSPkpyg4F2DbhbrIShdm2UczIQlx2M/NInlH6+TvLVLaEHF/ll1N/0j9IoGOn4KBXqJU5GqlltQU7xZYXHsdCXLgP+PIW8GDbS8UZ+GfXzUXUua8M+yCoU5te8yegLpoYpJZwuOW8tUn5sVWp+cbT1lK9enZNDGoXAfE21A4NhAFOT+dDT7QQGgwkO5xtKSi+jsGgvOBJC4tQl0ywOfi6PjgZZ/ruMW0pnTkEPh3607doa2tjmc6DS5/JU2UUtZ5E0eiatrZmeHqKSk9FYhkqlOlGpVN1up37GyFsnsK9NP/jbKyfr9/h+HG5dfYOXzxKR/6MEBgY6qFbDAd6+rug7lF7eWt1I/ZqLbeuv4nN8JvJyC+Hibo22Heug1yD5ch0qCgX5JViz6CzexXxFcVEZ3Dxt0aylFwYFNpfd+f8MV1KmIsAxDHvjW2GEB1VMQBlE3YvFnevv8OZlMnK+5cPAUBdeNR3QoHFVdOhaDwaGOrIHURLPHn3C3m23kZ76HTq6WqhazQ4du9dDExlheMpCVNXN3tAYUVK8QzFPExAy9RA6D/TDy0efEHp0POaPikDP4U3RoEU13L/yBu9fJmHc3C4IMB+jFu+OMsgvLYWxrvBB9jHzG7xsVJNGVxR+Uzah/OdCVBExgz+oeLA4WXifKtwVr+X4DpoqFtjkE5u1YYNRz8cF7ZqFkEjOw/uxWDz3JC3x+ZFXjFuXY9BzoB8ObL+NslIWHtz6gL3nJFeOp0NmfiFard5JCXWTdLzm9W1kFBM729VMrTBOpICpuKpbI6cYvMnorZCstSLSytKKaSoCc/128LKSXG9JXfPICllT1zwVMZe2pjUaOD7G85QmKOcIvR7qDMMTBZ33RhFUFOkBgJffo2GubY4qBq6k9oVv52BprVWCYzo1tskvA8HiCsU0+OdFyc7MagtJIXSb4tfiXX6MwF7eUDdNBhMO+vVgr18Xj7/tlt1BCga67oaFDvn9zrp/Be9zCNJ5sQe9Aqy0HJ9PM+Uv3KwIKhXxORz3CvOeXEH84JnwOLQWX4bOkavfsB4bkZFGVdeQhoZNqiJkA30FamVQVsZG1+YrZBsCqOJmhZ1HVfdEtfclSyP+taAbOnSj5maI20nDhfvzoKND7wgsKixDz9arSW0mpvo4cU11l+unj+mYMIy8oLV3NMPe05Ml9BDi3PFn2LJO/t21xWv7SV3ws3mlYDJ0ERHXDEOqXoG2hvJiEl2arUB5uewdU1F4N3LDqk1DZBvKwJmjT7B1vXyVqWcu6o52neVTHJMH4nLW/LwrcWSmfsfUflsQvLw3zh+Mwusnn3HxbQgWBe3Dkm3UmkK/k/iIo9rSUMQuVJ58tJsteSElCj0dbVS1t4C7nQXquNlh2aEbyP5RBAtjfVr766vJ4ZA11mwEi0NVxIqf+4c4VQRScuchp1C4mKnrnARldYTaNQvBuk1DULd+FcGxOMmha+Nj1ri9eP2cyCGt7+uGVVuJ31Q7DXKOgCxlN35Oz8o+HdC9fg0B0Qk+EomrbwmBF2kFTvkQJz5e1jthrtcGOcWXEPuNqmIlDkUX0X+Ij/JzAUBUcjXwJCi1isLDch2sDIj862JWPF6ldVBoHgC48iEeU05T1VOlhb9l5waipEQxz5qTQxoqUhjj3wY2twzb4oTePx1NI4zxOCezXxmnADvjhd7nRpYj0dBScU9UfplkFVljnYrZDK40xKeIVQ4DkXhALo8ns2q5Igt6abj2dKHSfTkcLjo2ps8FkgUDQx2cuTVb6bnF37+LuzV2HBHurAf4LROoy8kLWZ8F3WeuyuenjnHVTXxEUcr5AV1NxeLJXzxJwJzJBxXqQ4fzd+dCV0/xApqdm4WAVa6c9Ovitf3RxF+55FZRJPzIRatTuwTH5rp6eDmISmI7Vp+LGav7oU23+ujjuwQr94yGR00HicRHXsx63ReNLNqit6PsYqGnX79Dr7o1seraPcxp3wKfvuWgqpUFAGDxpVtY3Il+90yU+JSy2SgqK4eFgT5qhWzE2/lTZBIjSTLVqkLUEzQ78hrOvnmP2DnTUH/9FrycPhEAUd/nD/FRHz6mtUAZmyAYXnZ3oKMlDNt5neyEKpbhMNXvqvC44qRGUeKjTvTbehhvU6gqbfWc7QSiBnx4HlsFDo9QkRQtYCpOfOyNR8HFjHztmQWH8fXHZrC5udDT8kR16x3Q1lQtfPW/goi4ZrQiPPTgoZSTB11NsvS2rDHozrO5P5CYuwzfS26DBxZ0mc5wNp0BM72WCr4DyeDn+PiFbsPj4CCUsFi4HZ+ATjVUfx79AT0SC6MQmUL8/nQ1jTBaDsIjDi6PjfBYonC8JkMb46tdEZw7EfcWfT1rqedi1YhKk+MjSnpcDqyS6e1RF+lRBdFPPmPu5ENK9y8qLEN736VqIQ4A8OWzMI51yazjCpMeZRERfguBE36vikhF4fDnzgo8aIhwtkUzjqllbmVIT8/Wq5UmPQCweOYxVKvpgE17FFPKEYd4Tk9uKX0C9eUPQkn0k08XCV6rQnoAYE1dYgf7Yto+PMi+hKW19kFbLN6aj151iUreM9s2Q3ZRMapaWaBWyEZ0r1Md3wrlS9jdExWNVz+Tu5u6VZ7CoJfex2JH3x4AADsjYSJHaHfpCbp/IB9ivroJdsQlhbZZG49Hck6wUsQHANhsLphMeo/Rkf0PJfbr4LMIV8UEeOjatkyNwMQw2aI5x8cLIyQ4XB40NSRvTMb1n4MD8dHo4SJ90cPllVPabIwGwcZI/miMz9m56LhtH63CVmWAPOuZigGDQnqUBVPDBB6WitVDvJuWQJuyUJReRfDawI4qq1/PgQhh09PSwpwL12QSn6+xaRhVewaulVPV2RTBgWWnMPRv2Xnj8uBs6ilcSj8PACQZ61d50ahnql7Jb1XAJz0AlCI9AKDBYKKueW+8zj0FDq8chexvMGQSIeAz7l3GpldRAIB7/caofsFqQqUgPu4HV8s2EsHmtdJ397W0NdGwcVUwmZrISMtD3Ic0VS6PFm9fJUslPUymBuo1cIWevjaePIiXGu40f9phtYbdXb3wCg/vfFTbeKII3TkSwWPIxeqO7n2gduKjqSl/aEjnXj4wNdPHu9df8fZ1Mj7FZsjuRIPIr+PR2WkrDn3urFT/iC03cXSf5IWIImjTsbbCfbr5r0RpieSwBBs7E7h72qGwoAQxLyTXcYl9lwoulyeQa1UWSYGzSCFvVSLWYGXTDhhUTX0hdbLAZGhDT9MQRewCLPgwVECIxLH/yUsMa1Qfux4+x5z2LdCiqgtCurZDi1D5wupG+PngY0YW6jvJX5CX75kpS3eDjp3scJDyLH9oW98FeCUoy/SDju1rmX1cLczw/Gsq/N1d0LKqMP66voNq8fF/QIDHY6OO8xcwoCnRRkPDCLpa8iVu06Fjy5USPToRO+5I7Hc1egkCGizGleeLAZBJT9xzoRS0PKRHHNJIDx+hb+5iqEfFL/LcLc1/G+n5VaTmeGJfGGvZC4R2eODiYnIQvpW+F2zMRcQ1gwHTGv3dTgMAHmeFoZZZPxhq2QnOM0RCLiPimsFatxa4YKGb824cT+wLXU1jipjPmcS3AIAuVaqDxeUgMukjHmUmQZ+phRDfALzJSUdtCzs0ObMFLe3dsKIRWTSBB+BMwhucSIjBkbaDSee47ARoMMnkaHOfrqgWEgpHUxP0rEOV6heHU7WKL4KuCESLlIoj/NNGSj2f/wKaW0/E61xCpGTvp/4COWtJggbi2PH0GdbcJZRUP82cjoKyMsRkZKJplYrZRKwUxOdpn8mw0BXGq7scWCXFGjh/4hmlLfLBfGhpS374iCLmRRJmBBFfPmW9LdPH7qW0WVgZ4Uik9Bvw6cOPsW3DNVLbs0efMHP8fqzdSp/8pQjEw7509bRw/i59rSE+eDygd9s1qONdRaodANSsq35Ndjrv3eUoyRWrxcFkasC/XU34t6tJOZeZnoeh3TfKNU5nJ0KdZrB7pKDtQrJ8tWBG9NqEtBT6atDGJno4eV32DYDN4mBItzDk5hRi9hJq4TtpuHDyOS3pkef7TRcaF+C3DFefLISMaFOZSAqcBe/Dm5FTWgwAmPvwKuY+JPKOAmv6YIFva2iqOgkNVn6YgLnVwxFgNxABdoQMtyTSAwDDGhF1sea0J+Sfw/sT0rT3giXvUomGselpMSmkh3+eWxoJ8LhgaHmCx04EGHrQ0PEXtAMAj5MJBkMPPM7POiCaVmB/nwxNgxHQ0A0AeGXgcX4WgmMIa/KUZ/pA03AiNA3oF6/nA4fAY2Uo/mrZFLNaNYfHylBoMBjg8nh/Qt3UgLrOyTJtbIwnw8ZYdq4iHa4/mI92zUIEIgcASK/5NpJw5flidPBZBD19bZKnx97dFoZmBmCVsRB1/jkad2ug1PVJw4teiiUmBx07h1vxwg0AUTKz8vpdXHwXi9OjBsHGSJhzWXf1ZpSwWBR7z+WhiFsQjAPPXiHs7iMcGtYP1awtBeePvojByut3UfJTKMTGyBABzdwx27slqh5cA3NdfbzoOwUsLgd7Pj7H2BqNcDctAX42zvhWUgRHQ2r488hbJ7CndV94HV6Hj4NmqJUUmWq7oL3DWkTEEYXM98QJZeqTix7iZupcSmSCn/VUFLIIL/SHvDMkgsRHVulbiXPwMf3RBSQOJtYQ9U5swLv+fyHkxU10rkKUPmD/vIc97DmRNnOm++U9GF+zMYZ5UkmwKOnh5/IwNTQQK5esNT066AzG1bJD6G4eiHO5EZjgOw/hT1egvfYgXCs/jD0Lj2Hk0v7oZDAUl4oO4MT6izC2kCxr+C2nEFYW5Dzfa3feo31LyaSMT26kkaBfBXZGVTBtP1HaX+YeF7yubdajQuauuS8MDW0d8SE3C08G0ue1V127HmZ6evg0c7pA6MBIRwfDj5+sMHGDSkF8REkPAKk3i/B1VyhtVx//DYYCu9N1vKuoFF5Gt1Cf8FcAevT3ldm31yA/tAqojf4B/5DaX0d/Ufp6RCFKek5cmwETU/oEaFEwGMDpm7KLmPLRo58vzh5/SmqLfZeKajUd5L/Qfwm6Ou+Qy04S6VGEPDC1NHH0snI/9E1rLlHa5P2ORz6YjxG9NyPtay6pvUMjchimuGCBqoh4F42Id9FqGUtcPGFu9XC1jKsq2PnLwTQmSDzfs1OW7gZNg0BBO/KmgvV9DLQtz4OhIXyYauj1BCtvBnRsAwAGfZKnts0TlGd3k0h8ALKIwXT/plh/9yFWdGqnhnf3B78C1x/Mx7s3KZg2nrxT3LCRO1b8M4Biv00035HBwJR5XbFxxQVBe9CMjgjymYmDCeHoazsau97Kl2s2KuIUoj5TiV5zTxdsH07eqHE/ugK9XGujg2M1tHXwpPQRR89dh7BzYE9YGuij47Z9uBwkXDB6Lg/FFP/GeDhtLDyXh2JcU1/81aopAOD17EkCG3HUXLkRoT07ISp4HGqu3IjH04Ngrq8HHoCDz1/j9ezJyCooxJRTkTg6oj94ACbfO4tOVbxwKYmImJj/5CrOJLxDYPWGAIjaanSkByBUaUU3bSfWopcSVwZ8AiMKUaJjpC3d62GkRc2REidKdHMAwKpGnXA28S3qWzogus9UnEyIQVNbF0ys2QT7Yp9jX1w0bnUdhwYnwxDgXA0hvgFIKfqB+B/Z8LNxxrmOI3H882tsf/8YHZ29oG/9AMXf2kHfSj1qqeJYGUmsHyPeEWushDfEd3bdjb8BAEdWncORVURY1/6lJzFsYR8ARKibKLJzC2Fpbois7HxYWRji0KknGNy7Ecnmxr0PaNuCXPvOQtsSqoKd5Qem9WOVx5GGt9/PC17b6sn2rCmDd8OnYtb9K9jbQbqY17NJv7bsjHJSMxWAne+fCm4ava8ckGgnvuAGoBDpUQaj/YSLP7pddUsrI7lIDx9m5vQFMLu3lO7pUgT+7WpSSE/wo/MSrOU7z8eEGQGUtskjlZNC3LmJWhxv5abBNJa/DrllQmnVm2nSvWUAEP4PlYwDQPiBsSp7TORB3/bU2GtFiCwA7D0lW1HpD4Dj795g49MohNy/g10vnuNOUqJUe6bxAnBLr4JTuAXaVjfALb0KLbNtpHYA0LY8D04x4ZFi568Aj/UB7PwQMI1/3nu4P4SDcvMAELusrO+TocGUX5J8fBNfxM8NRt+6lS/h9L+Ed6neah2vZm1HXH8wn/SPjvQAgI29qfCfnQnKy1gI+itA0AYAxubEDvfZ7/tg6SC7xpbv0i20pAcA7sd9Eai+8cEXNJCH9ADAu4wsWBoQz6vLQcOx5wl5Q2RSc6IURNyCYGx/SF0D0MHGyBDtvapCS1MT3Wp5YdLJCwCA8PtPcHEsoT5lbWSIFylEKDwDwMWkj/inSWeMr+mHda/uYU3jTrjebbRc8wHEpi1/4zYySX3h5mxuCa6kTIPRz7C1QM/7OJs0Agc/Ec/iPi5HERHXDCe/CL8Tj7NC8SJnF97nnYKjQWNExDXD3nhhYfWIuGa4mjJd4OFhc0twIXmsYA4++letix6utVDFyAy6mkz0cauDLc17wt7AGMOrNcCtroSATHSfqQjxJa7H0cAEo6v7QkeTCQaA/u51BXYMTScY2H4EQ5M8j2cI+TuUnl+AJVduKfxZRe68CQC4uINYW1zI24OZ7Zajzk+CcqnoAK6VH8a18sNo1LE+JOl7WZoTXh5+2P3g3o3w+Dk5JDkzK5/SL6c8W+Fr/h0oYAuFSgpZ3ypkjvDXT3A6/j3GXD9TIeMri0rh8QGA++nCBYSkHRVlsH/VOZSXsPDs5ltsf7AYANDVfgIGzeiCgdM74eKeu9DR1UKDNrXw/OZbtBvYBD2cJ0NbTwvHY9fj6iFyzkY3/5WUOQ7LCG+jw7WnCymeo5JiaqKnMqhVzxnzQ4gkverH1uBDf2IRfO7LW4Q2IVeXdju8AgmD5kk8LwnmlobIzS5U+VpPHHhEafNppHw8PAC0PhKBWwMVj1vnw1hLGM6XV/5Fpv3ZY9QH8a7jE+DsovrOjzz4kVdMOm7U1AOGRvSJ/NJgY2eKzHSyLPy+7XcwfFxLVS7vl+NM6i50tSeHGDAZiglFsLlceG3ZAK4SopdVzc1xbchIwbGGbgcAhLwrQyS0g9+uaUgorWnqExLDTGPi96hjGyMcVMNEmAekYQod2zcAAC0z6cUDPVYSi4k/YW2/FmxOxSwk5EHPQbI9DeHP5c+r3f/oBQrLyqXKVdeYH4r9j15gWBOC8LWJ3AZ9phbcj64gqbpJws4BPdAufA+m+TdB8JlLpLC1HrWrS+kpGXyvEABYGhrgQybxN5nYvBE8l4citGcnhN55hKPD+wvs+KRltndLQZuLESEQQJeoLxqdIh6pcqfHONp2ZdDP7ZRYCwM9quwltVBD3YKlnhc/ps7xe2FnbITjr95iUYDs/GFRYYO/j00DAAxfRNxPtXS0sPa6MHSeqSVMiajWULjWkCRs4FWV8JYVl5TD3o7YOOCHuQ3u04i2z7SXE7ChPjnqQJ6wN07ezxpbvALBa03TMKKJkwLOt5aApgPASQVDrzs0Tf4hnWMwq4HHjgXTNhagyTtkZ1SFhsFIaBjNRxUDXyQWEsIDUd92wsdioMzrUxQT6jbChLr0n5Eo8kpLYSpSI+9YzBu1X4soKg3x2d+mP2Y8isTej9EIayZ58W1hZYScbwVyjztsTneMa7aY1HYhLRyBDRdg4PRO6DLSH33cp+Hx1Rj8vZeQgu4zqb3AtsPgpjixSb5aKJUF63eMELz+0H8WmpzdhEc9Jgvib2scW4P3/akeAUWcE0cvTacQt0GdQxUigd8yqbsl/DpEt/7H3lmHRbG2YfzeXboRJVRCQATsDsRusVtMVI6NitgdxxYRW4/dHdjdiYot0qiUdLP1/TFuzM7MNso5n7/r2ouZd94J2GV27vd9nvuJj0EbR+KLZvXT+9BlszG1oRfyuVwY6+qiwd4teDFiPACg/7mjqG5ljYXNtWOwcCy2F4r5xGdMkaPb6SP0VbN/legZ0TuU0rY0WL0b2N7TEynW7If+ufevEz49KvqBzVJ/MttjcwiK+arVXpImKiMDzhvXoZaNLc4OUG/2cnvYY/zlo3mozJfZU+F37LRYAJ3z84WnjbXGx/1/JiJB+3mOpUXH+gtJ67KObsqw4Zpiw5bWHi4IvvpQLHxudmUuWExHS9cqeBSbgK7Vq6FrdbKL150o+bOq6kJ3rj+UHYLvPIJ/U+3nnqmLkaEeHJSYHd3RYB/8XwwXCx1pwaPI2EAkcnipTcTLIvhprUi5OrxkV+Cn8KHbJpvXQ4geP7BNiYGIZtZjxcJHU47EKj8rKsv9sWPQIFQiEkV5Pq8DSi8KpcwInw4XdqGvS02UCHjY8eEp/D3pVeLhsKno2Jj8wN2h0RJs2T8Gru70TkWimR5pdj+XPOCdjN5A2jZkBtl2dNcT4nx0oWgTgzpT2jRB01wZa1vqbNmjnkRibfTPmR1p0SOa7ZHeri4/VBCkAODbbQOlLXAeIXqL+TxcjP6Mri7VsP3VMwS3JZzWJl2/gAEeNTGhfhOcjvyA3m6eaFZR4vxx8tM7yjFVxddF+ZpA24KpolgVYwZFRMelwcWpAuN2ptwidVDkpLe1TQ+528sK0qInOu89XEyophd0DD97CvcT4rR2HW9SkuG8cR12deuFNlVUKzy4/eITbL/4BM83B4DDVk7EieoCSdfxAYDdA3qLlyeeDsPVz0Qo559ZIPWp7ZAod/uvFEdMdXyWzzyulJ3123sfULMFc4x/p5puOPvyg9xryC0sQpfaZBHR4dJ2ROekKzXjk11UhD1PX2LP05fQ43AQMWuS2PQkq7AIofceY1KLpnBbFozB9bXjCinKC1rbszO616APFy3OngVewRHabXqms6BronpuQknOcnDzqbmjhlZnwNZTPkRSZAutYzQY+uaSSBRu/k6U5FBrC+qbr4KOETk8UshPREGqxMyAzl5a0fkBwLD8WbB161L6cPN3oCRnOaWd7nyRc6fCY0UI+AIijLd/3ZpY1qWdwuvgFV1CcSb9+6Bj4AN9yxCo8qhbmNYKAh5VbKvyt/klzm1sK6W78lLrgWN1BixdiVuspR75HrXpUxv85XYJugxlH5jY9Ik84GymawfHXWso/Zgc3uxMTUvNxICJMiN8LnQZgV5XDohvdkzChylnYvywnbCwNMbxq4GldYm0oWjd+zVU+3jmlkbIziSHKV0Li9BI+GjTFlsRLBbhCFcadHaWxIZHj5W8p7u79Kb0ndKwmXi5r3sN9HXXLH9BFPPs5/YAL35sQ4Pyqo1eqmLFrYiTYeGYOZGaU/U76OKk+uhox7tTcLUlVeCWNteTj6OCQSXUsfDC3x/HYY6H/JAwl43rUFpVr0ZfOINGlSrjaJ8BijsDiE5KFy8rK3qkycwrhKWJIe22Tb19kFlYiA7b96p83D8Q6OlUVtiHzVJsKqMNeFzmml0vn0YzbpOmRnP5oWR/9+moUPi8iPuG/WP6k9qqmJbDtS6KCwgDQMO1W/FhTgB02GwUcnnwWL5BHO4WOW8qVt24B68NO3B70ihUMpfUSpI2NXBbFgxDXV2x4QETPXcdwvGRA8X1YtyWBcPaxBhNnCQPggWpjSDkU4u1SlOSuxIlucRgqDIPxUJBFgpSmEVbYXovpY8lDb/oCvBT+EiLEVmKs2dShA+Lox2BTid61OHj7ACl+wp4kShMk2/SwisKAy8pDIYVroOtIz/frDgrELzCk4zbRX9bVd+fUkNIjZhhglPuCPg/utK6u0mzPZKo7yayo5bHy/SjeJRGFfDDXA4Bxa8wzFM7n4nSoMwIn+mPLuJS15GKO4IYUZcNyQGArMx8cfiVtoqCliZW5U0pwuflM8X1POTh6Mw8O6Btzt+bg27ef5PaNq68iMmz1KuDU8W1bITg+Lk9EIufd5lHVRY+dHj3XIP7Z4PQqs86zJzQEZ3b1MDBU08xpE9j8TbZn/9vHEu4gQEO7RS2KcOzjFuY67kNABSKHueN6+Ru1wbPvn2F7+kTONS7n8K+h26+1OhcOy89wYz+rSnt86/cxNFXRN7QgDqq14n6A4FHRcXhIRbG6hUrVZXYWOZcolXbRiD6czJcqhE5CpEfvosHZdqzJZ9DO2cb7I/aRNr3W6bkocpQTwcvF02C59xgVLWxwuR2XnC3q4Dk7FxMP34JKdl5aO1BzssU5fakFubB2pBsBSxLVmERAMLGGCCs4WWZ2a4F2jk4k0QPABzp3w/13ahCVLauz6x2LTCrHWEB/SE5VSx6AKBnLU/cjIwWCx9u/j6Fokcag3L7FfbhFYWhOHOCUsfLT3JU6eFaKMgQ76cObI4jBPzSephX3d3n2Ku3sDI2Qjs35lzfwh9dIeAqH92hSPTkJzkDUK7wd0FydRjZvlf63GohSFfcR8hcs08Wlk416NhEUELgJrrfoszYANRZHGXpXGkRAJRp0QOUIeET6q18GA2Hw8aBcwEY2iOEsY90/knYgznQ01PuV913JxxVbMqhhUcVDA09hgOT5I/S0llba8I3GUvh38naPTcxeUhL6NF8EQGAvj61Pex0uFLCh+7vtv2w5gJDG4hEz6m4wRhR9Y5WjlnNxQbBO25g0/KBGDfrMDq3qYHdRx6iWKqwrTLxw8qg7c+kpnS/PwMCCLCt/gxUNiLEbce7RALq3sbzYWdghXHha5BVkos7aa8QWm8a4vOTsfbzYXHb1vpB4v302LrY0XAW7AyIqf6bKS+w+tNB7Go4G/ZGNpgRQTzUiX4CzDV8plyl2oBLs6dHH7R0dFL6d5118xqOv6dPzHz8NQGFPC4MdeQbLdZCgkIAACAASURBVNyJIEbqvWtUkdtPFu8aVXD/XSyuh0eKhU/d9ZuRV0zMVG/q7YOlndqqdMw/qId9OdWq3IuQrdGjCa7udsj4kYue3stRWFCCU3dm49IzIufnuoC5phUAtF9L79L5JSUdkw5R3T9vfyTPLonC22RFj3O5xXAuR59nNGDvUZgZGOBuVCyaVSHClwVCIdgsFh6+jRUbjVx8/BEONhao6WyHgiLis/02Jgk1nZUryutYzgK1V4WipWsV3PkSiyIejySUSnIkg6bGdrFgMr8VCtJRkFIfHP2WtNtFFGeOB69IUhvO2C4OdIKgIKUBhAJCyKoqfkSiR898KXSN6OsBFv6gjxwwtL4n3l/Z80qLLD2z+Yz9dI3HQNeYXAuNSaAN2HsUXIEAp/2IqBW35cH4NGcK2DJhPrL7s9hmMLKhv+cKeF9QmCZ/4Kw4czykRQ/T7y86r1CYJ/fv5P9iuBZC3YREDg8gFio6tlHgJVcFfsYmEAYGkNrmSlqnwDIW95MVP7uj+qCAp1nYvDKzRHS4rllPG+rG1K4Nyozw2fnhGZaH30Lc0Fnoc+UATnUaKre/jZ05rj1bQFt8URaf5sSsxKkbQTA1ow8BEbHt+lM8Xk4kzX/LyJbb97/O5CHyb+gAMH9lPyydRf4SjYtOhZNL2Zi9UQdFhgbqMNW/HcbOPISp/u2g83PUtXH9Khg1yAt7j1Gd7UTkacnp73dy3puo/yMKe+v1YJY4/E3UtrV+EGl2x8WkEqWNbj8AaFa+JimcTl6hUsq1ff5I2x4zWb2Q2ZVtO2Bl2w4Yc+EsbsZSQ42qb9mo8NjFP4sq6is5WCPC1Iio9ZOdXyQ5Fo+PTzOVzxP6w+9n9sKeqOpGrbtCR+TnJKxcco5xe7nypjh7n7nAKRPyHNxKA9kZGhFsFgs8vgBeNavg/hsiGqJrUw80HhuCp9uUD4uS5vp45sgSXqFE1HEMOkJexQ8W2+qniJEPWfQwiwojmxcyD/U8qPKIpmc6nVH0AIBhefqyC5qia6x+Yrs0r74liYuYAkTOT6vQXbgzifn4+hYboGPIXOybrVNVoZBT9v0xtovX6P1RBaaQNB3bL7Tt8veJUtjPz/UUHqftQnj6Yco2RbDAxgR3almSskyZ+Tbc+EbiHJOYp7zguPhgLsnFTB592q1Bh0ZLkJmRz9jn8fLxqBkYjJqBwbi10F/p6yhrNB28Tu7PwNWnAQDDZu8Xt2flFqLX5J2Mx5yy8hSy8wqxatd1cZt3G2p8uP+gbXKv7cRBaqjImVsz5e7zK/mQdRK7I5tTKlhrQvVqFeHduCoAYKIfMRpvW8EMC9ecl1vrx8LMEB0HMc9s/hsp4Beh36O56PdoLsx06WtaqbKfIYda3JMrKMaMiH7iFx1MIW7qih5pdnbriS+T6Eerzn6iF1siPByIQYN7b1QLe338gfjSdrKVzBx+mDH5j+jRMhEJ9kq9pPHuRZ4BSv2Ri/U76B8WWrX1hL2jlVKvxk1daY8homP9haTXv5HWAYTjU9DWMHQO2olzD96jfjV7cduDN7Go6WwHrwlUh0tVEQoldv4s9q8LG5ecU5Kwnp+kXA0kEbomkzQ4s8T6mJsnPzSYW6A4tE9bGOvrkdaLs8j3ZnmiRxkKf0gijXQMFUcdafL+lHWaVhiNie63MKrqaaX6Vzaqg4nut/51ogcoQzM+bwdOFdtZP+urmo1djToO4pyelfNP49ZV+bGfAzoRDzxMeUBB3Vsofe42ncpmrLyrA3HTtqtAxERblzPF9DVn4FWXcJd69JpwLdm/QjJCZGFqiDMbx+Dlh0TU8yR/ce89+xQ6HDaWbqWOGnm39cT9m/KTX6XZufE6pc3YhL4y/e/A06IvPC2Ias57v7TGiKraqTD99+yeAIA+XQnnnoDRRNiRKPDj0OZRAEDK7wkc2x6BY+UncMpS1j6T01+HYk2diXAzJcJXjjZdgg85cahqao+/P0hCAg7FX6Xk8xyKv4p+9m3AZrFxtOkSzH27HcF1p2BmxGa555z/bjhW1z6Bk4lb0dee6vhTwqefJdaG6BHBYbEQMzmQIrCmXbuEnu7MCeWrRvug/cztKOEpF3MuIjOvEACwdIQkpOXUm/dYePUW3gVp8lD0B2mkHd0+fm8GY/0GcLDaKG5LyvobOYU35R7Durwpwq6/xTR/ahgOW4WC3PLqdSnr6lbWub+JeB54snWyuK1H8+qUtoebNf+M6xoNQ0k2EbrFKzgIXePRYOuoFnIqTX6SZF99y+0K+xvZhCM/yennmvL//5om3BvbxYhnM0pyV8p1qxP9fbRxXmnez5pMKWIqPQMEgGQ+YFheefdVJgTc1+JlfYuNcnoSKPP+GHAMcDB+L4Y4jtD4+n4HhhwLpcPWXnzvhgYVL6h1Hr+Tp3EvNg6AxMJamo3dfdQ6rjKUGeETlZ2Otc3US4qXZtbS3pi1tDce3f2ERUHH5fbt0GgJRfz4rNiDsNnEVHjXFXtwcbZ8w4VZSzQbcSgtohKIWOGkNCJJNTUjF+c2UWewvsSnoaqjZGTr6sOP6OhFfSgb2Lkevnjao6ZbRcq2+Sv6UvJKRvTZhL2nqAI2P6+Y8ZqHB+3HvjXMU/VM+IzeinkTOqFJXfW/oKQ5nzAG3R12QggBBjlT49nLOkyfyYzcrShnqrr9qiyZuTthaTpGcUeAFIIWWo+YAbHUM4NX+VoAgA11p4i3n/emWmBKt1nqmWHLz1wf6f3o6Fv5ZzXxzHt4n/McC6vvJm2vtY06OhzuP17uMdXFwsAAWUVFpLYCLhdGuvS5PlZmEkewrnP/wcXloxSeY2yIpPhgtcqS/+c1tx+gby3l7Lz/oDolvER4VCSHqtpZzEFqjvxR852HHsC3dyNKO50ttSICptOXVFDW1Y2f6Q9hMflBh222AGyasCl+WisI+V8lDSw96NhQB714ya5g6bcDx5I8+y8svgd+ph99WI4gG7zU+pRmHdtPkH1UERaFgZ8ldQ9gGUKHIc9DEwrTWsnNIVGMQLykY6CMO6fqZgClgVCYCxbL9JeeU5fDQeTcqSjh86HHoRbflIWty2zBXnoofn8cjZxwL+027qXRD5j+EqtrhQgAsJFReBfRGSthY0IMytqb+YHF0kVeyQe8SR6BZg6S4uxcfjp0OVa4H18TNay3w9KwGYp53wEAxbwk6OvY4WFCQziY+8PeXPHzwe6+hENvaebyMFFmYiAWPafOAhyKV6zoP+XE0bY3a+mOa88W4NqzBRg/nfmGI/3Afu3NF0zr1gLBFx9g3YV7OBOk+kO4upw+/kxxJxWo6kiEyzw+HEj6KUK0Li16AJBEj56ujtjYwEBfl1b0MPGdwaShVxtqxXCR+JRNYlSGoBVnELZrnNZEDwB0dyDC/VhgQ5/za2/+pQ1fkI7YJML+OzNvz89WIllSKCyCQFiAYu5HfE4k3mvRz/iUjigsJn9Gv6b5/tyPWcz+LhqUI8IJV9Q6QhE9AP2Mj6UBc/7f5sgbtMvK8NKf6ubUYOcWmp4SNk0kxGtSRo64Pg8T9cYF49mnBABAQC9v0rZetTwRk152DFP+X7l/Zjq8e60VvzKzCzBqkJdWju3Tk772y6k7s9G54WIkxKQhO6sAnRouwoAR5M8HL9kVwuJb4JQ7Ch3bKOjYRoJt2A+CHKpBCi/ZFUL+V3DK7SP62rwGhCU/k6pVm52UhZ/eRyx6OBYh0LH9DLa56LuCLHp4qQ3Az5oCtulc4jqsHwHCQlJytybIzmIIBTnIT3L8+XIGkduhOpJjyH/9LoztJEK5IJm+JAQ3f494WX0xKB9p0TPqiHTYlYDaWYto6/1pb9sZE6tOZXyVNl3Gyx90IWDjQ1oAyhm2hI1JTziY/wUrw9ZgsYjBOBM9T5LoEQiLocuxglDIh0BYDEvDZqRt+jp2EAr5qGq1SCnRI00lMzPFnbRMmRE+D5Li4HRgpfgFACUCLtZ+IuJJhz8lHo673iOmtqPzEjHg0Szk8PIAAOs+H0A+jwj16HF/KiJzJTevnv0bybW3FtVC6FCrKtrUcMHUrs0R2K0F9HQUjzrI2lErYnagpBha367kB5qY6FTMCTyq0vGYKa2qJPTYVbLU+BiRsakAAK9+60g/Jy4iZu4OnH2G7NxC8Tqg3Zo5skTnUIuTasr5Pfe0fkxV4LCtYGcle2MkBCeLZQA2ywjf06m1N4pK3iIlcxapzdy4P6VfWYEn5GJGRD+s+DieMcdHmr/qE/W4vhVk4G7KJwDA14IMCH/+H6UWSfIOpZeleZYejSEPJX/bepeYC9kW8eQ/PDWr7kRarzcumPElzfAO5ErnM1t743G8/GKbf9CM91/JtVnef6O3cr1/Zrr4NWN8h19xaTh0eRomD9+B/m1X4eStWfCbRA2t41iEgqUn+tywwTZfQTsjQwijKLD0fgo2lgk4lsSgAj+9p0bXKeRGAOwKxPENugLggG3Yh+Y6eIAgixBGxj+jMdjW4n68lFoaXYcIY7t4GFnT2ZbzkZ/k8lMA/ddQHABUkrNIvMxil/4D6/0YyXOckP+t1M+nDWqZ15H7Kk3O3X6jdF/PCkTusIM58X0fkUIM9Mdkrqb0ZbOIVAQWi4OWTpHidi+HcNI2a2PVo7bu/qUdcwxVKDOhbnFDZ1HaBEIB7AyJGQlLPTPsjwvDoSaE3aeLiT2ONVuJZxlEPk9gtaEY/2IFulRsjnPe9COk154tQBev5ZSib0N6hODoJWKqrcfqfSgs4eLaPOXejCWzTmDd9uHK/ZIybN83mlR129nFGu07a+fGLZ27owyyM0Kqsu/MJEq42+Hd9zHYz5thD4Ke/SXhHvZ2hHiyNJeE+ojEDwBsO3Qf2w7dBwA8fBENrwbMPv+aks9LRSXjRriYOA5d7ZUZQVGO7iOVzx8rDXj8VCRlTEIVW6oAEwiJgQO7cpsRn9KRst3Jlj7ul8XSh1BYAhaLnIja9NhWPB6gfmjdtHsXcSqKWi+hiZ0DjnUeSLOHhPlvh6nk7jahYRMAQI+7G9DSuhpa2rgjuTAbyYXZaGCl3GxiIysXOBmXBwA0vLwA51tJpu9ZUH0o4uXWqQpne2T7y9J0I5FXUHUF9ThfZv9a567/IrUdEmnNDKTzgH4nyri68bOmQMeWPlxOESx94n4m5Mo37JB7/h9ELL8OrdAgwxMXAGUYlBSqNhApDxanIozt4sEvvoeiDFmXWT7ykxyhY9Qf+ubUEF06dAz7au3a/ku03kRvnU5F8UC0Jvzq96f7pB3IyM6HXQVzJCZn4skh4hkst6AY778kYcpqSfiyaBsANPFdB9vyZkj+kYOOXh5YPJ4oOjovNAxx3zOQV1CCeaFhAIBlk5TPk2lm/wQA4Gw5Q+PfraxTZoSP04GVYvFT+9gGRAyYAgMpt6a4/O+oZ+kOCz1T+NwLQFiLEPR6EIgSARcXW0iS0trZNEbXe5NJbdJcejiX8oCe8SNPvHxuBiFiVp+7i4svPyG3sBgvVxOzTOt3jMA0/72kfd++Uj65j88X4EdaLh7dj0QzbzcsnH0SfQc2Vnr/fxt7t90mCZ9JI6k3OOkwxMQkwkc+M1vy5fXwhOQf3tTYAFf2KlcEThOuf5uBxPxH8HN7gAKe/EJi5pZGlFm/sYO3Y9thYhSls8MU9BjZAg8uR+Dgs8XYt+Yihgd1xfKxezB320iM9FoK15qVMXfbSAxvugT7HktmJgO6rUfIhWno4jgVF+PW48ubRLjVdlB4/Xm5RbRJz6L8HpHosTQh56+xWUSol4FeTVSzJ2J3ZX/GJbeFky2RuG1qJHHBkRU9APA9PxeOu4nRI32ODiKHKx/HK9qPjidJCXDcvRqnuvqigU0lyvbgyCBUNHTCjIh+sDVwQHJRgkIRZKJHXP/fdfrBkEMsSwuexbX60C7LsqwOMbu0tdFIbPp8HSvrEnXA6tpVxMuk73KvgQ6RmNl64RF2XnpK2d6jWXUsHMo8e/B4MnX27g/aRV2R491rLe6fmS63T/vmy7Fqw2DUa8AsvqUHz6TZuCIMk2eTH3xkzQ3Y5qsgyJ4pDhPjlL8Alg6z8QYACHnREORtBHhfIOQnyO2rDELeJxU6E2G12gprUwaOfgtx+JuA+x6FP7qIt/EKjoOj1wI6hooL1upblH6hZHmEv09E/er2cvsYVrghrnsjW6tGepbLwOoIZV91+ZadQzExECFtdsDiKB9qrw7qvj8fct7hU85H9K6sOLJAmtSMXJKgkebY1ZfibeOWHcOQ2ftxcMUwNPFdh/1/D4Xbz1SGJr7rEDisDcxMDLBskg/2n3+Go1fCVRI8dPCFPLxIP4C4vCfI5RLFfNvazUQVk6YaHZeO/9s6PgEPiATyAdcOQygUYrAbMR3o6ygZhTrbXOL6ENaCmKI705z8Qd3SYDZ6PQjEoabqF4HruXo/jPR1cThgEGb0INexqVFH8UOnPDgcNnbulxgMbNopefDs/XPmo3W735Gwpx2OXQkUO+bR8fk9eaq6XHlycbvZ4zqi1aANuH2YqM/w8EQgfEZvhbWVKXavGoIreydg5qqzSMvIw+5VQ7T/C/ykfSXJQ3e/KvINMg6eC0C3FitIbTFR5KrfLDm5SwKBEOVszGm31W1O2GVeiidu/m61HXBi6030GycpQrlp32hMHL6LtF/vtqvlhnaqQ0JqdwiFXLHoUUToa/LobTFf+bh4eaJHmj4XD+Hl4ImwMjAitU91U24Elo41Hy7CQtcI3tbV1D4GAIx7tgeDnSRx0BmFhZodr1szjOvWTHHHP5QpROJG1s76V3Aj7DVF+MjCNuwDtmEf8DNHQVh8F/wfxAM8XagbL7UeIMghN7KUt6PXJix9+ZEEpQVbtzqlnktx1kSlhI+AF6uRQ5wi5gSfR25BMdo3c0f31jVx7PJL3Hoaie2LBuL523hs2H8bXvVcMHZgc7BZLIxbfAyvP33F4yOSh2+2TlU5Z5BEynD0tHcv6leHPp/o38LJxKP4XvRNLHyULWB6Z89kNPFdRxToPTCNVNaieyuJM+uQrg0RuPaMeF0kegDA0swIu04/xrRhrbXwmwAn4icgpZB+9pYv/PfXFBRRJoRPSPPuiMvNxLEOgzU+lqwYUpWzM+SHiJmaGSI3h/wQ06XZMlx6xBzPXxa5n7ob3tZ+Ku+39mNHTPegz32xLEf9EhzVfwv+OU7vliUKLxTh06YGfNqQb4Jhu8ihUqtmkmPJV85Q7L1fmugb0DtzdfP+Gxfuz8HlBMLV7K9FRLL68CAiBnbuNkL0Ss/wSC8DwIiZ1IcWadEDAG4e9KNg8TFpcHTWXh0KB2vV3O3WvrxPWtdRspaMk5KiR0S9w5sQ70c/Nb/k/Wjk8bLRteJQtKzQXe5xErKz4GBugettqSG36vC8M3lWOS5Ls6rYfyi7fMtciB+5VAON2g6J+GedJETqzkny/a5VX6qFqzZRZaCOY0nMxgtylkJQsI9S3f3nRiKfxprsYqfK7Iu28jQ4lnsUdypFqMUs6WFzHCHgE7MmRT+6wshW+bIPqpKTX4RN8/qj6aB16N66JgZ0rodbT4l8jIY1HVHVyRrjB0kE49aFxGw0ny8g5cqyOLYQ8pOJbcV3wNFvBaFAqr6RlsXu8q7M5RqYZoIAop6QvIKtKiMsAFhGivvJkFT0HeX1VP+uNdDTxZNDgfgQk4ymQ9aRZn8ycyRRJFl5zINmeQXFMDdhtrRXhU2f2qi1Xzb3Ow5ESwailbXC/p2UGXOD1pUk+Rrj7p6R01Mz4qJTKW2NvSSjHH3WHgAA8AUCfEn6Qel76kYQpY3HE1DC58oSmyP7YWfUcOTzCHenM4kL8TT9GNZ+7Ii1HyW5HOe+LsGxeMnvxxdy8U/0KGyOpE9il96XicQ44m/Yo9VKTX6FMg3d7EpxMe+XfSauPplPaRszcCuCl6vnr18aRI+QH9IDAKERj2nzYM76DEG83wzE+c2gFVCJuVSzgQXvhmFB9V1YXfuEQtEDAD2PHVLYR9t0mbANd14QD5etR4Xi9nOiKndkfBoi4wk7+nHLjmP0oiOU9tajQjFrg3JitNrKDai6IpiU50OX8/MH1YlIsEd2QRiqV46gvADAzdkGADB6cHNwOGzSSxu0b84c3fD35mGUAqZhj6n3CmnYZvMlgkfKrZGfQTxgyooe/HxApkPIpSZaC3Ko52cbyc/Xk4alxZmGX4GhtSSXUihkLpyuDT5EMb8XAKCvKxnn3n78AQDga3IWpZ+RtSSktiiDCP0vSJEYeJSmeFOEdD6VdD0h9Y8n+f/JT5Yf4slEz0p9kFqcorgjA57Otujemlx7b/UeiXPo0m1XcGo9UdIgcFgbNB0iGdzn8vgY1VsSfubhYouMbNXy3J7+2KO26AEAc13y4GtifrhS+7muWS+u3yNaln6VJmVixgcAptRqjqBHl3Ai+g2t0YEI0cOkOqE82ZkF8B+0jdK+NHiQeJkvIB69OGw2Bm88gucrqEXRLj2ahy7NltFem6rXJRQCHRur/zspIuRzdwRUIz8g9bJfTJm5kV4XLQuEAoxyIUYCd0QNhb/rAXH/bV98aWd+locMxtyAw5T2wgLyNKkaztX/StT5TNy8/BarFp5Rej8Wm4Wq7nb48imJ1H753CuwOWwEzFLNaeXz+2/ifKzS+EwysTb8PqXtte8kWOoTuUcsEALK98oxPPguiT1vfmI7ZdanZYUe4AqKocvWx6H4YPg6yk/kl62zo00KuFxK26i69fHuWzxaNXAFl8tH73a10bphVbyPTkJ1Fztxv87NPbBqDxFe6CZlPd+7XW1MGtSC0l+WO9GxEAiF+DJ7KknstK1aesYg/294VlL8RT+8XxNKG1N+z4yAQ3gVHidenzmFej+VxtbOgnHb1fDFEAqEyMkphLmFcqPZQt5PW2OWJMeWpVcXwpJHlL68tObMBxLIDDIKqf8HAMA2WwZBwVH6WSYZOOX2g5fsytxXkAqwrantSiIUZIDFLqdET/WslWXzZrRJ68ZuaDU8RBy61nTQOvHPx0cCMdu/A7yHBOP+wan4q39ztBi2AVd3ln7OrDbRMeqP4mzJ4GxBSl0Y2bzS4HhDUJwtyY9T5/3paNsVp74eh/8LicmV9LIsojC4Jr4SAcNiAXNGS3I1dy/xFW9vWN0BlWyI//F+Hevic3yqeNujA+RZ5IbVHUjHZsohEsEXcvH8xwHabQ7GjWCpZ4+IzFO026Ux07VFDpcQ3ucSg5Sa9RHl7/yOOj5lRvise30Pa5p1gbm+AW58jUK7yvKnz2VH03v2b4RRE9tSQo+iPiVh2l97UVRIf9OVRTrUjU70AICODhu9BzfB6cNP5F5XgyYuqNvIGSamBsjOKsCnd9/w6K4KiZxaIKDaeaz/1AVCoQCBHlfk9pWdwXmQthfhGadha+iGHG4qqV9NC/rZnoZNqe/b+GE7KW1Xn5bOA3V2VgHeRyQgNioV714nIuYLdRRs7ZLzcK32HNVr28PJuQKcXKw1Dgu79mwB4wyPdLtzVRu061IL5pbGyM0qwNOHX/DqeaxG5waAzfvH0J7/4ulwXDxNPJjp6HLQoWtteNSsjJJiHlKSsnDv5gckf6eO+mkTdTXuGZ8hYtEjzaFOAxTmAbW1kRgQ0Ime8Q0bY8tzsllAs93b8chP+2YANbZSjVbmereC3/XDaD58Ax7smwKfFtXR0m8j7u4mjFS6T96J8xvH4NHrWPyzSDIwI93ff8lR7FhAHi0/fOslBreR1HUZd/I89g7sTTl/nUq22vr1/qAmgUtOYt0CqpPU6hBf8bIy5gaKYLFZjKKHKUyNY7mDtM42mQpB3mZKfx3rR+ClUmdhOOWOgJ8xiNrfNor2nKJ2pm3K9mWbrwLbkNl8RBEFKRIrcrZudeibLQNbT/L/JOB+QFF6X9LsjYHVMbnHlA2LEy3rmS2BjkEbCCGAoOQ1eIXHwS9+QNpPFUq4PNzZFyBel87dEXH/oOReeG8/cxFo6WsuyZXksLJ1NLTxlskTEfJTwOLYqHQIwwo3UZhGhHwLBRk/r5MFPbPF4Bi0AgT54HPDwcv/BwIe8d0q728p9/0x7AKhsACCktcoyVkMoSCdtJ8I6ZweZXN85ImStMw8xu3z/Dtinj9ztI0isSPN1s/k49AJFmWEzxDnA9jymTlksaxRZoRPYB3CFnNeffWm3M4ef4azahQBlR3R7rVmPzrVqSaeFh7RilpJGgDGTukAExMD7N9xh/HYL55E48UT5apnlybT3C8BADZ86oYp7szhT7IzOOEZp0mzQNL9DsUx3zQ7+NTGtbAI8XqUzEyEtlA3lCwvtwivX8Ti9Qv5gkPV2Q554kdEzJcU7AihFuvVBorOz+PycensS1w6+1Kl44Z+WY8iQRGCqs3By8wXOPvtJJbUWIndsdvRqFxT1DCvhddZLxGTF03rbDOmJrVCvSw1DoZQ2upZK+/iU8TnwYAjuZ1dTT6CjraDGPtPb9qcInyS8/IYeqvP8ffMRf6KSrh4sI/4P6pSyUosegDg/EaiCNzKKeQwPen+sqInv6gEa0/cJQmfwfVqYen1O7jiTx6BXHfnIcY2Vfy+/EE+LJYOvmcuQUVL1Qdynr2K0/4FqYiOzVsIchZBUHwXAA9sg05gm1GjGQBCcAhylkFQeBQs3brglNsHgE0788LSa0j0z54DQeEpsAzag2OxSXwcpuMLSx5AkLMUQv53sPQagW22kLlv8QMIchZBKMwES781OGbLSbNUmiLgvkdhei+F/Th61Nk8WehygkpyFqAkR3sDgEsna+bkxQQ3TxIlY1jhttL7KZMDVZBKfw+SJ1TYOq4wLH8FhT+kC9MLib9lDuNucjGy/YCCZLKxlLbfn7KOJrk5bJb6VuO/erYHKEPChy8UwuXgKsQNnYWt755gXA3FNxNNoXuwPTp1MHxW7EU5E2KEjEn4AMCQ0S3Qa2Bj9GqzirHP70Zaupwc5QAAIABJREFUsExykyj3puV9sfZjR+iyDRBQ7RymuV+iiBsOS5cxj8fXaQOj0cH0BT1IwkeW+StVs338N6GM+Pm3nX9SVcmNqZ5lA9SzJIod+lX5C4fi96GGeS3UsaiHFxn0Aw/9XBW79uSWFJPWt7eRXxCxh4snzkVLYs13v3+B8bUk94wn6dflCh8A0OVwwOWTa3o5b1yHmMma1bQSMf/2DRx6S/0/EB3/8Er16n8xEf2dar0+v31rVF0RjC2PCJFXwuej1WZl62b8QRFCIQ9puTuRlkud1a7tkIh+/jto9lIeJvMURUy6EobQTko8CLMMiVkSAEPOnoRruXJYJKfUGNtsHthmyhv5sM3/Btv8b0p73IdvcPKkWtGz9JqDU165wtEs/ebgVLihuKMK6JpMATdvg1J9dYwGQN9ceTMWY7t4FKa1Es9CyIOt4670cf8fYet6KG0woQwslrFK74+e2WKFfco6hfzSjfQoy5QZ4VPnmORms+fTC0bhc+3ZAvg0/xslJcrb48py8noQzMypITQA8D4hBW1rusLSmH67LMYm+rj2bAHiY9MwZoB6hS5XbhqCeo3IU8j9Ho1Dn8qdMdBBcWK2PJgc2LwqDINXBUlYH5vFofSd6h4m93hMxwYAE1MD5OXS5014t1EvifDfgkhQz5xwQO0wtl0MTniqnD94+QVcPqde/PPVJ/PBYhNBais+LoGlniXGukzC3LdBqGhYCRNcp2DR+zlwN5WMkjHlbblZlpd7rtkPqZ+jTk5ucveZUd+bJHxOR70nCR9n4+qYESER2HR1fD5PmALnjVQXSFHb41F/wcbYhLJdEUvv3cae1/Szamvbq1coUhkiYujrBH2ZPRWbHhBhufXXb8FZP1+4WCmTx/AHRSiq4RM0vgMa1XGi3aaMxXXYDfWKCRro6KD2jk2I8J8IAMgrKYHX3h3i9XVPHmD/m9eI8J+IF9+/YeDpY+ALhQhs4qXSefrYT8CpxM0AgIMrzmHI7B44FnwJA6Z2IfXrZO6HK9m78e5RJGo0o/5vn9t2Az3GthP3+13omU6Fnik5NHbi+lPYNE318LlD0V3h63KR1GZY4Y4ml0eitHKFtHX80r6+0jiHOu/P6ei68LLbDBsjIuRTOsztVdpyfMu7Dp8qio+byyuEqY4hTI300bIBfQhq29vTcLM1OfGfLxSALxRAj63a4/yVb5IBUkfj3zv7L21mEBU0DYVcLmpuCC212SCWUChUtaB4qeF0gHD+kmduIA23hI+t668g7LTi5FK/8W0wcIScREwtsmXtFblhdxaWxli3fTjsneQ/EALAgx/PsT/uFHY0+O+6ov3X+RqfjrG+2+WKdQNDXawMHQLPWvILzKlDSlIWls0+ic8fmAto1mvkjJWbtFcbSToHh8lumq6vsvvI7mesq4cPQ5nDL5kQCIVwDVXsIDOxYRP41qpNK4Tuxsdh7+tw3I2PU3gcbc0m0bFo/zWcf/xeXPT0D7+fEi4Perr0DyTKFDBVl5rbQ/H2r0moEroOsZMC0frAbtwe6ide5wuF4LBYWPfkocpiRxppodKr4jic+U4/+Cfqd2XfPXQa3oI043P/3AsAgHePBuhfZTKOx9IXHz8T8x69nKvTbvO7eRK721LzpZThzqsotKrryriuLoeiu4IrKMCIqkR42MGoTnC36IGYnBtoYTcftoZ1cC95KVrYau5OVha4f/Y5vHs2/N2X8VtIKXgkFj7S3Ps+Gi0qEnX2TkfXRW8X5oHISeEhcDQmci+nuw/A6GdrYKijDycjWwS6E8660sInoyQXKz4chD5HDwuqD1dZ+OyI9EGJgHCAa2M7HZ4WXWj7iRzfOlVaCFfTlrR9pPsBqoXNua5ZD0tDQzyfOI5kdPCfL2AqQlnBI0JXj4PJs7pisoquVbIkFMRg3Wdq5WtZQuoqV614/PROGD+9k+KOcvicG4N5b9dgQ92F2NFgJea+XYPlNalW2qpw5+pbtOoosU1cPvM45q6iWlWfOfwYvQZrv0KvMgS8kh+eBDC/D55zg/Fhedl76KvsaIWwB3N+2/lt7CwQunf0bzt/bE4mqphZKt1/jbfqsyJFPHrzkui893AxoX9YAgA2iwUDHR0U8eTPIG96/gSbnlPNTFSBTvR8+5ENQ31dlDNVvX6ELNHfqfb7f/g1JGetBpefDHsrsohmEj0As6ubNmhuTw4BMtbVxfQbV9DHg/hfmHmTmGV1NGd2hFOGKRtH4PiGS4i4+xHHokOwf/kZHFkThstZ/2BYjSA4eVbCkuPUAYm/R26Fz6jW6O7fFs+uRMDC2gzePRoodc5VL++imM/DgoZt8T4jBW4W5cECUPPIBrwdRD3X2iO3cfTGK4QE9EI1R2uMWXkMX9Oy8HzXNISevI/ElCy8jU7CpL7elPXLTz7i5O0I/DObyKdrF7AVnlVssXEKkfvjNW4jikt4CAnoBa9aVAMKkegRkVUchzYVl6G8ARH1oIroSc09hKyiu3CroDh88ml8FdiajYKjpWr1BQu5kXjzvSMaOzJHKnyNSkZaYjrqtpbcV398I0pljKk/G1lpORi7ajAqutjCo9H/l3ukSNwk5d+BnXErlfZtZV0XfewlcabuZg6Y7j4AI5/Sp1L0e7gQN1uvR1SeerWxpPNyWKzfW9nm+cRxijtpkTIlfOiISQ+Cs9UayjJTn38b0g/6umw9rK1NTJNWM3XGiWaS0TNNRQ8AsDlsDO++AfvOE18O9268h0juXTr9AiE/676MDeyEM4cfIz4mDVPmaRZqV5osPHsD5159gJ93A0xuR4y2LDhzHQnpWdg7mghzyi4sQpvVu3Bvlj+M9fUAACHXH2H/o5cIXzhRfKyO64hRyx0jesPRingY6LnxADrUqIrxbUo/3+y/zILH13GgI30tqKD7lylt/avWpOlJJquYHEZpIeP+turjRMz02AQXk+rILEmDpZwCcx/GByAhOwut9pVO7ks5Q0O8GEMNXew8ZydSMglDBUcbS5xZNEK8rd447dTZ+fIjHV127seX2cSAgLSltajtD+rz7qsH+II86Ou6oJgbLRY+EQn2pDC4a/c+okML1UN8lXF1a998Oa4/IA/csVgsjL10HivbEBa5bBYLhVwuLkVFYm27Tjj18T26uLqhVzVPukMqTafhxINa/ynEaPGwub0wbC4hCva/k3wni2aFRP13PJUYKARuHSVeZprtkWb/x5eIGBwAnlCA6uVscCr6HYQAzPTojQ2mD2oNXQ4HXrWqoMEosjCd1NebNMMju965iQdO3pbk6d0IIR7Q/gl7ilE+jbFhck88ehtHK3oAYO+X1hhR9TYORLWHpb4rskriEf5jBzpWDsaBqI4Y6koN830aX0Wu8FAGTfeXR2VXW4xvNh/nUyV5beUrlQOeR6PdYC8MCCRyy+6cfKK08Fky8SAWKIg46Ow5B5c/UPPFfiWdzEbiSg5z8VzWTzGhquihQyiuaic/KEvVmR4RbmZt8SbzLADgZfpReJhrNlj/b6JMCp8S3nfo6VRECT8ZmQU3ASuQlot48YhM9UetildJ7QAQn70PjubaTRouLS4nnSStcwUSq8ebKQ/R1kb9EAQ6nt6PxL7zU3A97DXa+9RBAynr6c/vv+FqOJGwJ5rxuXBCdZe8X0VSVi4W92yHxT3bkdqX9GqPlJw8HH4SgcFNasN3+zGEL5yImvM34O1SQvCNa90YAe2biWeIPiel4WqgH+k4om2JGVk4+/IDetZjfkD4XpiIioaSEDUhhAiKGI6qJtXxl8tMjX7PLg4BEArIN77LXxU/HMjDfWEwPi2mf+i9HxWHMQfOMG5Xh3vf4hi3Hf9Cdj3zq85sJiLNg+/kY1a1sCKte5pLRo85LMW3OQdzC8RMDqTN+dEEJwtL3BrmR7vNrpyZWPhYmiiXU6gqMy5cxYA6hJDMLiqCnZkp7k0YjQbB6uUj/oEMX5AnFjgRCcxhqkuDL6olfNRlS+dupPXzA8gPlbGTSi/ksrQQhbm99yXfm/q41EAfF2YDlRIuDwH9JSPpL/6ZJrOdL3ddHkduvML6ST1ot0nn9wx1JTt5fs1/Sit6BMLSqyemTaRFjwjZMLdWfakDhkNbr8KB2+p9J/5u0cPE6WjCAr23yyv0dH6GC7HN0cXpBjgsA1I/L7tNOB/rhe5VHtIep7e9N3zuzUYlw/LY3jAQ8fkpCHgZiqqmxH3laAIRPrYr5iJGO3fFca9FCHq9DZZ6JpjurnwRYBFNK/iLhU9mSYLK+0tzNHaMRvtnFRXBwkDy9zr2htkNVRuUSeHDFaRDDxUBsMASZ0xLlnXYZqhV8SqlHQAiM1aqLHwcjJxpw6eUCbvShLqWTXAlmeqR/ujHC2yLPoht0QcBgDTzowqhX4jktUlViWT3hs0IoZOXU0jpe+38a0ydT76Bm5opfhiTPYem0L0PKUXf8fdH8hf11KNhODqW/v2xMTNBTFo6HkTGIT2vAM2Wb4WpATEa+CAyDjNOELMMFkbEP1o1uwoIi/iEGccvI3zhRBjqEU5KzZZv/dnPUK7wWfVpBum6p7wajJYVOuNt9gssfj8ZC6urLlR8nKaAz1OuSF5Gag586xEhDZqKIm9XJ432Z2LF87uY3ZAcH0yX27OwcVuljrfoyU3SegfHqqT12hbNkFAQKV7P4qYBAByM5JsmiMLRNBVAZwf4opaN/Fo5u6cPkLu9YTV7bJ+ifN7CqHXH8SqKHPaQkJWFgBZE2GqD4K3iWZ7Q3qVjffuH/y4F3Fg8/9YRLZ0iFXdWgEBYjPvxNbVyLHmsPHgTs4YQ95S+8/ZSRA8AdGhUTe66KMxNmlE+jbHy4E2x6Ok7by9OLhuh9HVVNm5MacsrfkW7bKIvqS3EAgdP46ugskUgvmdvgUBYSJndEYKPiG8t4VJ+A0z1yeGDT+OrQIdtASG4qGQ+CQmZRO4w0wxRxLdWKOLFa20G6UdKtlaOU5aQztthgY1uVSS1mET5PQBgY8Qseoh9WQhrIamZtKl+AGn7QIc2GOggyaOx0jPDmjpj1b5uXbaB4k5KkMtNxY9iSdmWLpVUc5WNCppGMjcQLZemzXWZFD7GesQIpR7HBvUqh1OWddiSfAHp9n8btgaVocfWR4mAsPIVPTw3K98A5rpmqG4u/yFNEVF5Hxm3ZWcV4MXjKHSsvxBXwxejon05HNt7XyX71IisZ7TnCLgThpBWPtjzPhyLntxE/KgZmP3wKlZ4dURqQR6eJCdi2dPbqGddEdva9kTAnTAsbtoO1+K/wNrIBK0qKy7Wt6Kv4mnZ5m5OsDEzwdnJQ0ltt2aMgYFM7L1PbXf41HZH7QUbEbGEqKfyaK7qcacpRd/AAgu9Kw9D78rD1BLPA2rOVlr0AEA5azOVz8FEaq52atn0dPHEWSnXtW1vn6KedUV0/ClQ6ETPnvbKOyelFeaT1rtWIdu/KhI4ihAJoCtRXzD+0nml9rEwMMBLf+1VQq/rSrX7lYdrxfIU4TO5eVNMPhOGm+PIs05P4hPR1FH7Rhp/oOfe6elo0z8YE4a3BEdHElvfs2NtjY7bvvlypfvmFr+Dqb5ia3kmjHSrlLpQUYXEgm+Y8WYxjjRhznlp4G6P9Ufv4Gb4F+ycKX+gQVUauNtjWug5fE5I1cqxpQWO9LI0GQVXxCKkkvlEPI2vgndJ3VHDTnKPYoEDlpx6RjocS9SuSMwe2Jn9hafx9N+3b76315romdxvM2V57QF/6P183qhgZ47OnnOgo8sBj8vH6KDO6DPSGwDw4n4kzh14hBcPIimzPp09idxZ0X6AZGaIx+OjW6358BnUBGFHnqBmwyoY6N8K9bzIg2R/INj0qY1atXz2RZMHBpxNVTcR+9W1fMqk8Pl/Yk3tvbTtmooeOkTGBiLjAlFoGwBsPToOeno6CFl+AQFzu5H6M7E7lj4PQRSbOrJ6fbxOI4qXWhkQydu+V47jem8/3E6MQeHPhHQhhOh6dh++5hGjQfGjFDt6VSlviZknruD6+y+Y2LYp/LzpE2OPjhsEr+Xb0KmmG+Z3J0ZLToW/w6pLd7FzRG80drZHel4B2q7ZBQ87a7Ho+bB8Kkb+cxI5RcU4MX4w2ExezTL8/XE61tXZr1RfJnIyJQ/10jM4nStPputO4tPLOLjXc6LdFvE1iXZZRGJGNqafoubcqENISx+S8AEA/5tn5O7Txl79RFhbI9Vtp5Whk2vVUnVik0cdF+ULuAKAS0UrStvwhnWx7MYdNNu4A8eGSh7Otjx8iqktqC5Ef1ANA11XRCTYo3I5YqQ2LWcHvmcthblhB1K/1VuuomNLT0TFpZEPQCN8ZgQcwqvwOPH6zCmH5V6DrR3VoKCkiCt+qASA2MxglDf691RWB4DObtSQqMuRqtXMa9fADe0auGHawFZauirqsZkY5xOMlK8ZWL5nNDzqaqfejPSgr4j8EtXCgkSiRx4CYQEKuVEqiR6696ubb1OMX9gTG08QA0KdPeeIl6U5f+ixWLDkZOZjgNdysfBp4O2GBt5uYpEji7QYku7TrdZ88bYWnWpixvCdWL2POSSLV8KDT3nqdtmcnpi3iRjvRY5wOZmwCSYWxqS2TmYjSev129bA8jPk75LUxHQMqz5dYb8ds4/g9OZrCq9tUovF+PI6Tm4faSa438TmT5Ioi02f2sBM1w7DXA4x7iPidvJ6vM8ilzzp5aDYIbUs8J8TPu2rfMT1WA/Us90BK0NvrR47KSkLdnYWKCgsgZGhnri9TadVuHVlJvr7bsHRA+PAYgFtOq3G7asz8eRZNJqo6GwyPnwu0oozxOvqhLolFMSo1F9Pj/goiESPulTduw6zGlItD0NfP0bo68eIHzUDrnvWob9bTQS37Cruv7FVNzQ5uhWrmiufYLeqXyes6ifpL+3oNq8bIXIMdHXwcC55Oti3SR34NqkjXrcyMcLrxVRRsWeU8mFGxYJCxOUTFcl1WOoVHQSAN4+/iJdVCVur5GyNbzGp2Dr/JEIu0rtFVbGyRO/txEPUgJ1Hafu093BF6EDNPgMiYkcGocoe5UxH7vTVLEa4rLB8/UXMnUa4TLbstgZ3LwSJf756k4C6tRwQsuMmTl94CWenCtgTOoLxWE08VHtYYpohojMx+GNsoB2q2RGuXdGpgwCwkF14mba2z8wJ9IWg6Vgd4iteVsbcQERHw6Gk9auFB/D0a2sU8YhZwIRsyfdIc4fX4LCJwSieIAcPExpAl2MJLj9T3Ed6dufZ13Yo5CVQ2kUU85Lw5Kvkvs9hm6C5A7mW1d04iUhoas8c8vNv593zWAT5bhOvTxuwBYDqoo0OUwPlnO805XkCsxNmaVBXKt/YzNJYTk/lMS8nOc6rx1HiunR0PLsagQX9NqB6k6pYd02+A+t4rwUkMdHJbCT6OkyktNVp5YmV54NIbX0qj8epr1vEbcOqT8fFjH/A0WGT+uXnFMJYKtXg9OZrcgWMaD8AlOuQZ8jAAosifnK4SSRrahFXvskv2jqwyk6U11dv8DL823cMOCx5Jjk1ZDBq28kPFdeEMi18ejZZirNPVPO4vx5LJJC+TPan3d6+CnP4lyLs7CzQptMqNG3iiuWL+qB1x1W4fXUmRJWQLCyM4NN7Ay6dlTxUqCp6AGBL/eV4lx2JGhrM+oRELlJ7X034MoI8UhHSisglkJ7FiRoZiMB7lyj9nwz8tZaG2mJD3cOY8mowAKCJVWuNjvXPsnMAgO4j5ZRPp8Ghqg2+xaTiW0waYx8zQwPcmOIn19xAm7BZLFgZGCG9qEBuv1kNWqpkd30zMZq0bsApO7exhnWZH1DdXGwAAJ8ikwEABvrM161OLR4XO+qMzx9+DS7WypU6KOGSbdPl2V2rytXCA+LllHjC2rxxZUKYPf3aGp4VQuWGunlWCIGFAb2DZaPKNwCQxYs0T762JAmiu3FuSMzeCXvzMeL1JpXvQl/HTu5xNCGjJBMTXs4Uh77dSLmLf2KpI9eyoXGDnvjTbh/0xB8HG28Dh8XGxJezkF6SQdrGFGInLXr+rTR2jMXHlCFacZhTBgOpgWRtcfTBXNIMkDxzhAX9NgCAQtEDAJezyAV2l58JxNxekpzQrTOIwUVp0SMiXyq/WtRPWvSI6O80ERczCJdRWXMjeWy4SbYvP/BhHYZ6BqIwrwiGJvQ5PSywMNH9Fq3YURYTXWu1RU+tkFAUlBDRP16ODnj5PQl9Dh6GiZ4eXgdMVLC3epSdJwYtoYmwUQahEHj+grgRsNksHDspcT7bsXkEFiwhwnmWL+qDdRuu4FtSFtavUt1xQxPRAwA8IX1dk7LCuhb0xbJUZejT0ehesSteZr7GilqLSe2zPAJR3cwDY15MwM4Gm+UcRTNYYNGaMnAFXATXUTxlLE3Uu68AgGadaqm0n66++rNMmjDUdSIORG1i3P5y8EQ8T/mKvhfpw3VWenXEoGqq5Tn4XScbgrwZojgE8HfgP7wFNu26BT9fwp2xy8CNsK9kiYPbRqNlN+3b77PZLEbBJLKxFs30PIpLQDMnB61fwx/o6TAoBEXFXEiXC9+4dADq1pCfZ6VKzqU0No6Ki2PLwiR6FBGXRZ2Z1mVbICZzjVj4ABCLHgBws1qKyHTtFe7M4uaQRI800m2DnvhjX9xRDHcaKF4XiRsAGPZsgljU6LJ1cOLrOQy074X0kgxY6ZXT6Bq/x6ejouO/Z3DCw+YgnsW7/jLxo22EQiE2n54EZ3c7xZ0BWFRQLldWdubIyo48aHduG+HgJxvqJou8ftI5vqLzdTIbicpVbbErfAWlv4gpbZfRtt899UxsJc+EuuJnUJV/YKWveEaaiYISLm2Oj7ThgbYps8Knc90FEAqE6FRbcnO8ErH0N14R0HfwZty+KoljvXmZmMUY0LeRuG3JAqKGQbOmrmgmNX27OzYYEVny7aHdzWphnMtsta9PCCF2xazFu2xyiIEmRUFleZ31FGe/HURmCblYojbPoSr97HuhT+UeOBB/BEMdJddR3cwDQRFzsbkec02UIn4hln6YgjxeDmXbIAd/jWZwdNmqP7TUblYVr+5/xrOb71HbS3nxe+888Z77DFecWKjMbM+e+UdRq4Un6rcnBNirW+/wz5zD2PREvqWof50g7HhNfqhvaFMZ8X6K87aUQQigm4yRgX4ZmvHp0Fri/ufbl+zcdPdCEO1yaSIE4LYiGJ9nTUG1lRvE7fMu38CtcfQ223/QnPdf66B65dfi9cIiLu6fmY5+f+3Eie2EGJiz8qxC4RN2Q/n/mxfX3oiX4z99Q5/JqhcCVof4LGJQSZVZHBuTHloTPnPfLkdMfrxckwNpriTfwnCngUgsIEIAOVLFG/c32iyeAVpafTZmvV2KgfbEd/rKWvORx8uHiY4xqpm6Ug+sAGVFj2v5UJLhgCqiQ3q/D8n91DqGNI0coxDxvS3efO8o5aSrPsFHxolnYZS1p5aetVFlXxaLhQm9Q0lt8vZzqaXdgaCTiYoHW5t0roPpOxSHeYtC1XpVHCcWSme+b6XM4jCdU99AuRk1kbkBV1CIc4lBSC78QNuvhc1k1LLsqdQxyyJl54lBhsuvlqgV6laanDysPccmeYwPnwdTXUl86qpazGLoQNxmvMh8wLhdG5S2rbcmHGhM2EWyWWyS6BG1l9e3gh6b/p9e0e91JGEHjiTswALPEFjpW2vpiuUz4e/+GO29FKd33MaYnyJaFUbMIufnJBW+g52h6k5OI5cORK/yfvj74mx4NK6Kum1qoHI1+cn2EXc/YEKI/FEuTWEB2NS67BbVLWv47NqPMU0aUMw5+tVW393rD4rhCdJp29t7S0T705dxWj1ngw6SWWLZUejSxEy/LnKKX6rk+FbA1d4MQkx+vFr7ReZGy93uaEyI0qSiFOixdWGiY4yVn0Iw2KEPxjgPZdxv3dHxCBy4hXG7IqyMfWBlTLWbtzb1hbWpL6lNVtAoEjh026XbDHXdKH1qV7wpu4vauNe2F4uPghIu5l27jvU+XSjFS6UFijyxIrtN1uhAen2w99/YtPgcJi6kr7sUfvOd8r+IHFgsFoRCIUzMjRT2e3btjcJ+0pz5TuTpdTIbiV4Vx1Fyd3R0OTAwYnb0o2Paq61YXGM4nqR/RHtboo6eLtsQfR2ZIzkAYOXHoxjl3BkV9M3Fbf0eLsEJL+2UNilNqMGFZQh1Rc/1WA/xS7rt38KW+suwqtZs8esP6jPTnTqFOv/dOJXE3JIPAVj7mTn2N+DVILkvVahUpYJ4uYeLcm5iTG5vR2JH04oeIU3IMF8gwJ5HZFv4Mz92w6OxxPpz1j5qvK10mFvtlp6o3VKzSvCKWHDyuuJOSlBjBvMs4H8JDpsNfR3q+Nb1yKjfcDX/DaQLlUYk2NO+ZNm1lnhQ9h/iDe9ea+Hday1uHp+ileuhs7SuUpN8Dab6tfE9V7WwW2Wpa0dvlMIT5JLWi/kp4uXw7/QPn+pwpMkO1DB3p+TqKKKtjXJ5lLPfLEVoXaLeTUTWe2z8shOVDJnDpzzrOeJy5Co4udnC0Fgf594s04qxARP30lSzIB4bzizapGl8NoS2fdvHxyqdT8St6BjEZGSi3yEi8sNITxc9q0u+L9ILClA/dAuuRkoMfppv24mOu/cCAPJKSuC5XnJNCVlZqLtxMx7GK1d8MzM9D9186cM5HX4O6gn4ypeRYOJyNpEDtGyo/Bmfy9m71T7fjF30n/WetqrX9alr6QpTXbL4ep8dJ17mCwV49OM9+jxYhKg8SbmEbwU/UEHfHLdSXkFVXNesF79k16XbS4syO+MDAJ1qz1c5vE0kcLwqX8HDrxLHLxfLSUjMOQh7syFMu5YqflXow4vkPRjzhcQ/hfRUvCxDnSZgqBN1Jkr6uJqGmNHtLzvTVFphbNqGL+Qjh5tFamtYrgWGOJKNFS4mHce1ZIn9cmJBLK4kn0InW2qtGbrfXSAUYOprX7X+Lk7uFRE2fFo9AAAgAElEQVT36TtKirnoXHkyAtYMQqdBTSn9Fo3Ygac3JKNUsi5wemzJzSy9OAZW+s4AAI9FwVjk0xYDGxIjxDc+RWPiEaIOxKqr936J8YE6LDh5HS9jv2HByetY0rc9ink8vE1IxuoLd3E8gBgJXXH+DoZ510MlSyJeu8aMYBjp6eL2fH8Y6+uhxoxgeFa2UfqcJXw+am0LRQlfcTX3quWscHXICLV+t9LinN8QuK0IRoC35PNTyOXibVKKnL3+IA93uzukdToXN1nxU81F8pm7f4bedVEbdLP0w4zdYxH5IgajlktySz0rbMDdODck5xH5carMznzN2Y24rE3gC4gaX3fj3KDLKYf6Fc9Bn0P8Xs0dXlJC3WrZ7IWlYTPx+aS3ezmE42FCffV+SRrmekzDkKdjsT/+OIY59ldpX56QBx0W8Sg07Bn1u7RYUAIzXVPx+rdCaikAOraGKb6PfvlaEebGw2BtuVK8DgBVK39XuG9KURKupVxEWnEquMIStLXuhLHhQ+Fs7AqekI85HkuwM2YT0kt+QCAUYI6H/MKSA24eQExOOp73IgT5jyJJWYVR947hfUYynvQMYNpdKRwszHHCdxAOvY6Abx1ybqeVkRHCJ41HtXUb8DlwClzXrCflfvTcfwgfpgWI29vs3C23/kvXgY1JYXLj53WHoyv9vX/H8+XoZDYSXSxHoeuo1mjmUw/vHkfiyOoLCt3U6HCr64QH515gWvvlGDjdBz++ZWLjlH1w9KiE7U/JeTidzEbCs7ErBk73QcS9TzgVeoV0zp1zj+FU6BUsPTUV7g1c8PruR6weTQ3rvJC2E90qjEEns5EI3DYaevq62DbrMDJTslX6Hdrcmo4ZHgNQ3dwJi9/tx8IawyCgGy39SSG/BEmFGbAzVD4HblYr1cybtE2ZFj7qQmdw4GwxDvcSWv024aMqk14uQHpJJg40ph91+YN6THtNfv+ZhElXu/7oatefJCAvJ52kFT50sFlshNQ9goBXg1QWP1tvzEJfj5nIzyUcYEKCjiAkSHIMuhke15rUUeY+jhvFyYpe1mPFwgeAWPQAwMQj52FqoI/ns8fDc9GGX+b6FjBiF0L2jlbYJmJJ3/Zi0SNCT0dHLHoAYHb3VviWSeRrPYlKwLvVxO9RY0Yw3q2eSlqXR6NdW/GjQL4bnSxfMtLhvJFw99ndozdaOaqf8CnN4BWH8CkhVen+0gYHLACrunYQmxuIfu4Z2Fsr1/b/iL6uxL2IwzZl6EUOLfTutZYiePr670BKWo5GQqi4iGxi0/OnbXZmKjVnkUns6LDN5AqhymZ+qGwmPx+MwzZRKKZkt2u7GOrBxtsw6Ik/Otm2gbW+cuYOR5rsYHR1A4D2Nq1wPeWONi+TgrXlSnz5WhlVK3+Fa6VoCJU0JrIxsMNQx9F4mvEQjcsRBirb6hPOfpNeEe9XFjcTs9wXidfl8SItEdED52Dnp6cY407OT/ynhaQGmJmuPja8vYcpNVV/eNVhE4O4d2NiKcJn0vkw6LLZMNIlcmOtjcm21ka6uphx+Qp61yBmiaKCpqHaug24PmoEHCyotawmLuiBiQuUn1m8krMHQZ1X4uI/t3HxH8IN0dLGXMFe9Gy8uxCfw2MQ0Hqp2DEOAJaeJH+vXsnZg/l9g/H82htSP2m6jmqNU6FXML+P5DurTksPrLxAzv/T1dfBlZw96Gzuh3Vjd4nbh8yW/zcY6kR8n4rC3G61WSvetrDGMABA8wo10LwCOXoktD4RAdK1ouSzomyY2+iGv8aWnYl/jfB5/yoe1TUoAiaEABw2vZ2fOtQOCEZECPPD4Zu4JNRyYp4Ob79gJ64vYU5qy+bmYphjH0TnxcHN1Jmx3x+UZ6qSoke2j7T4UUfIqMPJj0RohKKipZYVzHD4Fb2TS3z+M4WVmIN+Fix9Pns8AOD9winwWKRcGFjgmD34kZKD4N1+KFfeFNlZBRjefQPO3puDwDF7sG7nSHBLeBg78H/snXdUE1vXxp/QexUBQekdETuo2FFBwY6IYO+9ix27eFUU22vvDRUVCwr23kVURBQBlaYCIr3m+2NMGWaSTEJA7v38reWSzJyZDEmYnOfsvZ+9A3m/ihAmRqE2UxyMBddeVfDZgHIEjyg4wqW6jDwfDoD4sn4zQTLXuWYTpJOO18/JAf2carcvx/8XHI3pi38baC2ibNt15C7CLjzHtZPEirqejhpO7xpLEkVFRaUYP3wPDp4k/h737BD+9/stkyxwRq0kJqhufVtRxm5LGIjSyiLMsL2IrQkD4NMoGBGpK5BX9gMzbIlGhIn5jxCdHorxVsew/YMvFGSUMNriAHZ+9IeVeht01p8o9Hpqk4YqRhRDA/7HXfU7oKt+B4H7hW3jMNLMDyPN/BiNlQRVJc4iDhvFpc8hJ2sAOVlmLmTC2NKUSLfKL88jPWZCW31TyraSinKuicyvshLE5zJfiOHHafMWlJSV4/3sGYh8n4DoDx/xJjMTE11a48mXr/Cys4WtHiFae9nZov+R4/hVXIzo0SMgK8PC94JC3E1KxjqPHrBeHwLnBoaISc+gFT6S8E9koND9dJETU3sj2u02zc0ZRVqqiqGqNDCvL1bEhpNqVxcIT2yKfhbip8LVNHVa+Fx5tYLr6mZp1wBbT0je5+XO545wqk+vqCXB1008C15xOdT631WDwAm7A0ADZWNS2L2BsjH8TUbhwY/bOJSyh7sqxQnDJxckcrfVJJVsXrqSgZJxjT+fNOCkr5WXVeDYpiv4npYDYwt99BjsCk1dNaHHyvI1Ut0a35lWBF2IjUcjHd6XBktwjzcS3u1WIeLeQtK22WP248zNQPi4/4N6esRKeGUlG3vDpwAAAnqF4DCD9A9hhD95g/ScX9g9hhp5u/bmI558/IK84hIsG+COttYmcJwbAhtDPVgZ6GLtYA84zg1B44b0jdGkJXr4KSwrg0XoBiROZVavxUFaoucvfwY9DWoO/lh/N4z15zXVbkCzmjy4bygK8ku4j08eFa+eIvbOOzi1t0PEjmh4T3Cn7J9hexExORehJqeDQ0mEiJltR7h1RWeEwt1gKiyseHUQoy0O/P5/P+l+8hfp0KDeQXz7uQBWxkTtxKd0Z1RUfGOU6kbH+OcBsNdojLhfr/G/5odho26HlXEL8bXoM/7X/DCuZhAC91xqGPoYkVMCZX/f/O21iXSwRF9emhi/c+Z4O2raNVNip03h/uxhYw0PG1764+NJ5PqUBZ3IovVsANnYIWF23UzJ/q8RntgULMiAjUquiIlIagOABU+TKMjJqCI8sSnkZFRIj7UU7SAvw8wivLap08IHEN/CWkFWF9FJdnA1OsfddiulNcoqf0FbSXo5xVUZtvkkDk4bxP15Vu/2yPyZD3VlRey79hSTe7ZB/7WH4GZvhunebiLOBgx8wBN5p9rsEDKybsAJu/PDETNBbwkL8Db1OuBQCi8EywnDs8G8QZekvM97TXo83455H5V6ivr4USK4JkJYnVZ3A6ozW0lRGYa0XYHTL4TnXPMjJy+LoXN6Mh4PAMYqTbH/40DoKppRRE+vrYcwoQMRoo6axnNiO/2CmbPNqetz0b1FEPafnYoGDYnc3s4ejSErKwOPPs3wLSMXANGHZOW8MMQ8TUIeX/M2SeGP3FQt2u/qaImujpYCx9M95lAToocD+/f5P4kpfjhI0syUw5nYt1h69QbezJkievBfaoWgDRfh7GCM79n5lH3nrszGh98NbjmE7hwOOwcj2nO9ff0V0yccBAAkv/2KjOTv0NBVx4Xd12mFT0F5Dppoe6KxVg+ExJPvJ+4GU8BGJVg0nkch8b0wzeYc5GWUKfv+qwTMO4TDwUNr/Hnqa/Gcx8wNY4SMpIeT5gaAsoDo14jsstndoBe6G1Ad4/7y/5NdCb3gb34YKnLCXSD7WjxH2W+zkm9FT+Bt9gAAIYraNdjJFUScCA//YwBwnBOCc7OHwlK/bvSxqtPCJycrH4M7B+P0vYVQVJSDvILoy+3QiCi455gcRCfZQVe5HZoZ7K7RayXN3X//rK+lhk0RdyHzO6/1TOBQbDx/h9HpakLsnP16HX2Nu5C29b43Defb/Zk6Ik4YngWGYYZqsP0js54BdLjqdsKFNHrnIgBY4Uh9r9Tk1CHDkqUdr6jMWzmd4/c/9B7WFoYNdbBxXhjc+7dAn+Fu8GkRhFUHRsPK0RjDOq7B+EXecO3KPF3pdiYRKTJXd+M+7qBPpFzFL5uBFqu3Ydbpy5RankXno9HSVHQ0TFFRHlefBQEAvNqsxIUHi7ifcxZf2Kh7iyDuuO4tghhff23CRPR0NDXD0CZNKXU7eaUlOPY6FgdiXiCzgDqRrfo8TMTP+M28Bq3VET0AsDDyGmZ1aCt64F8k4tXnhrTmBlW5e3Y2hs84iD49nBE0i5h45uYVw63venh3IzcrtrImRyQFiR4AsHfk/a2aOhijvKwcpg7G2P1iLe141d8THFmWDDfSw4NFuhdPtOLd8+RYiv950bN6VxT354LCEjiJsO+XBnmFEcjO2wQ5GSK9y0gvrMafUxAJg2rWQbazxd+U/drkxOfT8G00AABwNvUCvhZ+xRQrctZUaWUh9n0ksidEpcXLsAibbDa7nLutn8VLZBY+ID0WRF0RPUAdFz6DOwfjyqsVyM8rZiR6+KEzOJAm8weQO9wenD6I9ueq0Z2ZvYmCQGH1PUDNRXx2fAzD5fS7uOC2hbJvzbu9ePAjBhfctiC3LB/nU2/iasYDHHUhOgXvSzqLkWbMe8uMfx4ACzVrNFIxBQBEZRCpcJEZEfAw8OaG4bNLf2Cj887q/3JiIM3eRBrykucXd+nTDBvmnESfEcTnpM9w4v/S0jJoaBPFnd9Sc7B8wkEce7gE2vWEp7dx4IgcQTxbQN+TiqmpAb+IOXNTcF60vIIcRfA8uZeAjcsjkPuzEJP8d2LbkXG022oDYaJnZ6/ecDcX3qhQXUER45q3xLjmLbnbAs6exv0v9L1FVt+7jQXtOtDu4/AqkUhzmT9Y/C7aVRnRqhnufkrGGJc/W0z6F+BAyDDS42EDXTBsIL29LgdOyqggqqamWjqbChw7yfqU0HMJY7ptBOmxp00g2EKcnviRV5DD/E1+Yi3ciMOUvqH4+DZV6BhFZXmcehokdB6xYGw3xs/pYT1P9KAq0FlaZ+ZMgaUR+V5RWlZOGQcACvLiT9eSEzIw0WsT4/fKytEYq/aPgroYvWVqip5282ntnmVlZXDx3ZpqndvXZTlyswuEjlFWUUB4jHgZR3RU/awIsjaX1ueYw6X0K/BtNAAllSUI/3oeLrqtcOf7fbTXIxbCcsskS6fUV2mD8MRm0FSwgoaCJVrqr0J4YlNoKliTHmsrOkJVXvCizZ+kTguf/88EmPJclyLSiN4l3g2oqQviMsHSB10NqF+2BeVFKK8sh5Ua0b3Y/9F8XHDbgqGmRENM77tTcbqteOlAnLD74avPADOgm0FPdDPoiSfvPqPVkhA82fXfytG99S0S51KJ39nbyA+d69OnFHhYEUX+I7sEw8zWEBYO1JXFXn6uGN5xDSI/rMPJJ0vh57pCpOgp+FUEVQ3equyTHwchy5JHeWUxnmYdEbmiIw6cKA4/g4a3AwAMn8ibsF98QC3ybtXOGieiZqMg3QSqhimkbeJgsm8d9+eUkeIbJww/f4Z2+4uxk6ClpIT21xbC3ZzaI0UQQx6E4GibGTjcl1hlG3buDO5+TiaN2fPiGea1bc/Np6ejUX0tfEj9AUOd6udHz+vkhkWR1xCblgGnBvS1TX+pe7zPi4GNujOOnxVtjBFdpdZOEPnlxVCTk9zgR5LJPgCUlZZj+cRD3MeLtgagbbfqN9AV53pKisrg7Ui8TrsiZ6GhRe00pBaFpVES0rPGQk2ZSDtUV+nNFTjxyZmwNSXqbY5EPoO/B7PFi7LScu7vKi4f3nyFT8tl3Mc12X9IGJ62gWBXUsWaqoYyTtN89zDh+PbrOLQpSvTA3xQVlnI/Y/1HtsfoQPFSzZlS05/j0U8ncRu6D308hit8bqYzm89xojiyLAW+bS9oxwh6HLVgFGYcuoiQoXUjzbJOC5+IJ0u45gaA4HofcZqT1nQkSFpEpF7DnpY1c9PZ+P4QdjQnT0hPfL6CxQ7j4HWXqAVw1SXMG8rZFZBjySLCLRTzYzdjjRMzH/81R64h9mM6jgcRzdK8A/fCp7Mz/Ls1Ryu7RqSxU0LC0drBBP7daq4Gq6apGkE6n3oU51OP0jrARX5YR9kGAMNmdOf+HPciBeuOjkdlRSU0tFVxMZ4+dYVDaUkZBtjPI/XyeZZ1BBNtCNHcWo/ezjQqjmgW183eina/JBSkm0HVUHqd2WuKOynJlG2cVLStCZdxpytz0UPHwT79sfHhfWx9+oi03WrLRqEpb7MGdMD4zWew8+JDtHOsniU2x776ZMxryr4P8/9bCw9/AjkZHeQX34eaEn06YUTqfngbjUBSwTuYqdph7quBWNfkFJIL4mGqaosjKRvhbzITEan7oa1QH2565MkVZ/y8Vz4IbsI8Dapt9HzcdyevirvfCMLDbsLvI3Tcj3qDlZOlZz5T26KnKmM9NuDy+7WklFwOroPJk8GHxyWry2OODAx16Z3iGurz6i6ORj5nJHx8Wi5DXq54Nvx1DUHRxPoNtHDwlmTpeNX5vADAmX138Ck+HasFtFoQh5sRL9HJu2m1r0vY55jDmnfroSDDEyzmarzvkx8ltdfEuoG2BuRkZeA4JwQze7rBWIdq7NLNSXpzEFHUaeGjoCjPyNzAWZ+XCqamYIV7X7rCQK0X9FQ6gc0ux5vvgWCxZNDVlFnhdl1ATU76oWZOfQ9H9JRnWOKMJVGHMsqcSGHjpMAtsB+Nimx/oDwBqP8EABiLHgCY798VALiNryLWjiIiP1UIuxmDLTP64V7sJ0l+JYmRpiX1to+roKtYH0vsybVSy+OmISRhCWZYMzcx4LAxjD4VTRAp76lN9ToZ/J7Ex3eGkqwmRlvxGrLaLuW5humqqXCFj+3SEPi3dsYiz04ozhoIJd1TpMhMQboJZBVcALChpBuG4mx/sCtzUFn2BqqGKSjJnQugEiW5c6GouQ5ABQoyHMECCyoGcdxzgKaAWhwKy5n1uhBE5EdqDxFZGd41ydB8mYx9sgO7WvFSUEPiL2CGrZfQ55np2pYifETRypZYGHibUv0mo3/FTc2iqz4Mid98afc1afQF3kZEcfn3kjSYqfIW6ExVbREY64u1TkQdjbfRCHwtTKScY7EDUZu6yumoWNe11jkAbaLm40G3NYjJScKEpzslEj0jugQj40u22McJgj8iLSnVncQCxOSaLppR80KHOesOXUfkg3eQk5XBg33TRY4f0SVYqqLnfCx9m4Sa5MLRh7Six9yuAbadl6x5al++xfPq8PLBB/i6LMeJR8x61Qhi99qL6OTdtEY/xwBwuPUexP2Kh72GLQDgfOolLLbnT0vnfd8pydKn1Eqrp5/jHN58Y+Olu7Rj3vxTe99VdVL4jOi5EfsvzUQflxU490j0h1ZPpSP35+gkO0pUx1DNG8XlacjIvwQDtZoJV1Zl+r0L2NTOCxmFeXA5sw3JAcQHbuHjq1jVuruIo4FNTZfW9CVCzuAjyjNsuI8rckaApdAOMqqjUPGjB9jlvBWB8gxL7jFMiE1Mh4MZuUuynCx1sssJZ7dz+vcWPibkvaEVUkvsN0u1lkgYcc+oERY7zR4AqEWLtktDYKqrjStTh5MEEABM7uiCrbceYZFnJyjpHkd5UTgUNIK4+1Xq30Nx1hBUVhBCqLL8I1TqPwLYhAWvouY6lBee/C16gIJ04n1lA6govobKyjSSiJKU55nCc6FFMenyBcq2D5OF33gDzDogMT8DFmpEypi6PDGJe/0zBdmlgo0NXo6bhKY7t5G2hTy6jxkugk0HXuyYgWYTQtBsQki1DQ7+UnPoqY+GnjqzVeC5rwYCAG5/j4CyrBoGN5qKwNhBWOt0knacT8NJaKHTkRv1EcSUsQewZddw0jY3PXs86LYGrlGBCHYOkEj0jHJfJ1L0tPd0wviF3tCuUot0+9Ir7FhxnlJHIWmaEge6yWLTNlYCV+IDh+7Cq0dUQck5F2fSOGgW0Sflc1o26uuoQ0mJMKA5uWEE7bHCUsCSEzIwoVf17eiXjfNA11Y2cGsq+ruRySS6vacTAkP8KBGC25deYe2MY5TxCkq1a18u6Hdw6WKPpTuG0e4Lfx2Hfo3txT4nAAwc2xEjZ3vQ7hvd7R+kJv+gbM/NLkDo4nBMXSF5A+icH/k19jmuCkf0AEBvI/Lc11bTHTHZpwEAxRV55H1VBM+T5K9o9dv0aHXkLRhpaWCYazPuuGcpqfDfF4b4ZTO42zZeu4eZXYn099oUNUyok8KnsKBU6udUkmuAtz88akX4FFeUI/orkUK05Ek0V/TklBQxEj1/gsrCI5DV3g92CdGxWLbeFVQWhUFGmef1z1T0AMD64zewZHh3mDUgrI69A/dgUGcivNti9EYAQNiNGAzq0hSLdl9G2o9f2DeffuX0L6Khi/hEfJkL74aEACksz4aKnA5335Wpw2nP08PBGltvcSIUcijNXQQVgziUFR6GvEoAinMmQ7n+Ha5oYbFEr+ByhA4A4Pfnq7ok/KR+KVUH/mgPAEy0on4huumRv2BHWxBRzcZaxGvRoT598bamIrWuYsuTR7CR0aEZTdBAVxNH5/thyJpj3J4+Dib66NPWEcqKwicknq2Yp/7+pXrIMuxT0UqnC1rp8Bw1935aBTe9npABz/nRWMUCAEgi51n2Tcy32y703PFxvEWATfF8gp7FwgKH/tibeB0vsomI+nQREUoOj67HIS0lS+D+iDerhBZYd+jZBB168nrdLRyxBy/uf2D03OIgqgZl7aGx+JGRi4D29K6eudkF0NRRFShwapoPX8n1nfz9eyasOYXn8V/w5OBMDF16FIeWDal6OADivRKGOO/Vz6x8DGm3itZUoCYRJFB6+rlgchDVUCkjj1hoamPaCBl5+TBQp9a/0gkXAPAOaIsJi72FXs+eqDkCryvy5ONqCR86pPU5rkrAY0JIHW69B7sS92GIiS9Uf2cTueqN4QqfqtRTo56LwwKPjniTRs5GSPqRAx1VZVyN+4DNg4g6Ho7oqYvUSeFz4uY8bm0PkxofJqTkHoCmonO1r40JSrJyeOs7EwDgbWqHyXfPY6tbb2gr1l07UHbZKwD+YCl2ksr5Di3i3aQDurdAQHdefvKzPTNJY1eO8ZTKcwrD32QCjqTwUiKjM8/DXb+31M5fUJ4HVTnyqmdeea7Uzi8KOuGTXvSW+zO/6BHGz6Ji8gYWcQMszV0MeZUAVJbFoDh7uNBzyMg3RXH2ECjpHIWqYTIK0k0hI28L5XpXIKvY6bdoqt6t532OdIVPaI/aiQTzs2j/FbHGv03JZJT+9lf41H1GmRMFyqudqCvt/LTQEX4/Li+rID02VCb34ygsL4Fng2ZiX9+y372B6JCk4H3V/urXRgi7DrvFIXi3glhVHrH/NPaPGMDdV89AEwduBmJ4J2rUy9dlOeX3qWSzIcNiof+0PUj7lstNf2tycTHWN+ctzrkbSselTlCz0h3zB6LVMGKRMDM7j3YMIPi98hriiolL+4h1LVq6arhUTcc0cTm+/Trt9pGzPTBwbEfafXRCpyqju1F79WnqqIoUPfxEJgTTih9hURZx4Zwnt7QYmgrEIln0l49wb0h2FBX3cxzweDQOt97DFT9jLUZiwesgrG4cBABCGxKrKMgj/CUxfyivqMSHb1looKkOY21qbQ6HlibGyCsuwZ57z9BdijXDNUGdFD4sFgtXXq1gnOrGj7ZSCz6zAxb4G+z8CWODXqZ26GVaNycinPS1ysLDkNX8BxU/ZwIVXyGrSy2ildN/g/JMO8jpE6+hmrxwm9W6Rkud9iThczHthNSEz+amxwWmtAmqJfIwFu3WVF3GWV/C1njCYU1eRhnjrC9x991K+ISO1tQUCv99YdDX4H2pqOg/BQCoGib//p9svaqs9zuC89vjHwCU653jG8HiHsuh6jkk4fm36qW6VcXD0lr0IAY8yfiKVgbUPkgmWlpI+flTKs/xlz8Lf++e7792Qk9Detbrjx6IFxVJSSIvAAwyqf4qa/h++hx8v8ldETC1+s6i0oB/knf9XSLp/0efqH2V9I204dDcFG+fJ4s8N6e+z8xIF2c28wTbq17VtzauiiDRAwAHLxK1tV0mbsf17RNpxwiKlFR9r2zDlyO+H7U25W7mR7jpC7fsrw7CCu8Bwde/eFsA2rhLboLh5bCAsk1TR5Vbn+Pruw1KivI4cHAsenqux6XLs/H1azbmzD4Oc/P66D+gJZo1MwUgWPy8e5kCu6aSp2tzzs2h9cltiA+YBdMDwUgeTv+6iPM5pqOkooT0WFlWC0UVxPdSXtk3qMsTLnGcpub9mhLifkirJqTjHBsQZQycdLiBzR0xsDnxfg1oRv++uSzehvxiIpvLUl8X52YTzYEd54Rgcb/OGOTahPa4mqBOCh8O4ooeAGhheBilFVm4/bkdOKJHVd4cbYwvCT/wP8ytb5fRsT41qlI1dU1WayPpMX+aG1hKXNEDAE6aLXHrW6R0L7SGaVOvCx784K0uPc95gObabaRy7s1Nj+NyehiuZhAGAt4N/NBFn1laSU1CZ2G93Ksrxh89z31cVl6BVZG3cPgRYUF5e5bwHlN1gcSfgtNwqkvbYzvRVL8BtnbxQocTu9G5kTmWtumCFoe3o4meAfb26IeOJ/bAUU8fW7t4wWzXP9jVrS/cTS2x69UTqMkrwF6XbDNaT1mVInz+1u78+0n7uVKqwmfxXOk0sHSNCqTU9Tz88R6u9WwEHMFj95qLtNvriugxrdLgtYudBfTUVdHFjkgV5ER+qrL++ASRtTChR25BU00ZX7X8GCQAACAASURBVDJy8D6JGl0tLC+F6xVCAElDCLHZJWDxLRrxM6xXKwzr1Uqi83Leq7DkF/AxJUf8Dic+QYAF9bwccXTucyz6NHLiPo5KfYfM4jwEWLTC1MenENp6IGm8/dkViOtLP1drYFpP4DUKei82npzIWFBMPkt8Vrf2JdskV42EAiCZEpw4MQnDh+1C1y5ruWYKGhrKOH5iEgIDT3JFjzBmDtperahP1c/x9KbtsC32IU728AMbENjWncnnGABUZFVQztdsNODxaBxoRXYQHGUVzl0cPZjoK9WWF/y8SklHfnEp+rd2xCAXJyw4wWue7GZrihXhN/4KHw49miyWKL1NQVb3X2NbXRucTT0MF91OUJKVXqqdhRo5ijXt5WCpOqXVBIMajsbz7PsoqSTSuQ4lb8Gh5C0IcT4KGZZwl7Hg+LlIK/oi9Hf0NPSBp6GPwP108NtPV4fpvTbgfQyzSIpPi8bwadEYW24+xLZbj/CruASHH73EzZmjYagpOJJXVF4G20O8ol19FTU88aVfiexzQXr2t3Qwa8fHnAo2m9tbR1tJGf52ziirrMBt3zHwiSDecxkWsLcHkdu9tj1Rq1dWWYEHQ8bDUJV43TQVlSmiBwBeZkjWLO4v///Yc2QcTIRMGPn59DET44bvYTR27stDuOsu3KL9RwZ9em5o+BRGz1Eb7LhIFTZ35o6Vyrmn+ncUut/rZohUIz8fUwl7YbrIz5fMHPSfux/TB3eAXw9qqwdBk1/+yfjDb58owodO9PDTp5ETpjw6xY0QdTS0hoKMLGVcfL8lqGBXChQ9AAQKGEHXfuBmIPSNtGn30aGpRBWNYz2o/WkE9bu5dj0Q3bsRr5e8PPE7ysrIoLCwBCoqvHOv2DMSi0fvY3xdTKj6OR7v2Fqq59/ZIhRpRRlorOmAbR93cXv5VGWy7Q08+r4Pz7KOYGt8ZyjKqmGMVQTtWEkZsvWEQIODZQPc0Xnlbqk+nyjqtPD5E3wrSUNa0RckFbyn7Lv57RIMlRrCQNkYWvLMaiaqwgYb6UVfkVTwHmlFn0n70ou+4O73qzBQNoaZqjXkhORgimKZ4zYsfcOzRJ4XS/RxGWM+G1oKuvhV9hPxv2IRn/cKmcVpUhEt014OhqtuJ7TUaQ85lhy+FCXhY/47xOXGwETVApMsmTdVK60sQVJBAtKLvuBTlfci/OshGCo3hJmqFfSVjMASuDZCZV2T/ZS0tBkxRD2SDEsGpipWqEAFUgtTUM6unmUyAHzMj4OlmmDXGWlhateAsfDhMKWTK6Z0cmU8nl/0AEBmYT7KKyshJ0MVjS+/U2uOapNVcXNRUlmM5Y7MhOXBVy8w0pmYXBzyHAj3U/vwPGASuobtwzWfkfheWABDVXV0DtuLGz6jcOnTe1xOeo/nAZNw7kMctrx4iLiR07G+owcs92zAx9FkW9xKhp3T//Lv4NXnhrQ/88NJhxMXpqIHAEzNmTfidNCkv05+6CaNAGDlSE3frEv0Cj2Ii1MJ5y+PzQcQOW24ROcR1ccnqitR9D7q4T7sdaXvjSYuVsZp+JzZDfo6G6Ao35i7vaG+Np4cnInV+6O5tT5PDs4UdBoAVCe2kFYD0CxiLVTkiF4ufa7vRAWbjQtdx8M2nGizsKZ5b8x/TmQA7PvwECOtXPG1IId7jpNJzxGW9AIXuo6nPJ/D2ZW0KXQcGllSP5+CRE/Y06VQ1xSvjccqD2oU8kviN8q2qsK9e7dghJ8lLMKvRhHXo6xMvEarVg+kHN+ivehIqTRodXIbvhURxg2C0t3EoYGyAebais4scNEbCWVZTdz9tg0lFfncKFB9JRs0Um0JWb5eQExoqevPeGxxWbnoQVKmTgufNp3Fr42JTrJDF9OXkGEx61Atjt3wudQjtNs15XWw3HEb7T5xniO3LAenvx6g3dfXaCg61qe3XqRDkDDb/Wk943OIYq7tWqyLDyRte5h1Ew+zxHfuivn5GPuTNjEae/u74BQ7JgJOUE1OJbuSIrKqy5YPK2olEmZqY1jjz0GH2+ldeOhD/UL80yy0J9zsSiqLMTtmFFY23gpNecEriSvv3OIKHx0lZTwPIBYNrvkQkxs9FVUUlZfjhs8oAMCKdl2xoh3h6jbBuTUmOBOrdSyAInrooOsT9Jd/B00afUFJ2UcUlL7El6yZaKi7UfRBNYSMDP3naLh5Z7hGBeJGl+XIKsnDwHv/MLK0LiooETnmwNZrCD/8AL6j2sOvSvH5g5vvsGbeKYQeGQcza6IO4OTeOzi84yZO350PJWXeBGremP14F/sF+y9Mh259Zu54nMaPVSko4TnBatBEAZjCL3RORr6g7Jf9nRkgLdHDoZF+FIpKHpK2dRy3FapKCri0eSwWjGCWZnjgRiBl2wtv3rZzXXhpmfyCpa8JOc3obBdeBC3AohU3SsRJcwOA8JQY3OghvLcO//sNAKGLw2nHnX+9CgqKNTcdrXodHLHzp6D7HDsf34yYwZL1KqKDY27AT9iXcPg05DnScQSOIL4Vv8e3YvHnROIIH5/Nwg1eaoI6LXxaudngSvhz7uMe/ajhXjqYip7/OpubHseFtOO4lindsCUHI2UTbG56HDNjAlDBrn3VXh02Nz2O5IIPCElg1oxMXkYBwU7SDXVXJfpDItytLEjbqlp1dttzAFGjh1OOtW8pXh+kF5/T4LeX3D9EVoaFt0tFN8rjx1yDeVpCbbIqbi4UZZUw22Y5tjRj1vyR4+YkiKiBklnettm3k7Lt5TjxGtT+pW6hKG8JRXlLfMmaCR1V6gqxpETfYx4VF3bMOMtuGGfZDXllRTBU1paojw+H0HCyEcvwyV0xfHJX3IyMJW3v4bwEV2KW48IT3j113pj9CN49AoNGtcdEn+3o3rcZeg92AQAE7x5BOo4JM9fSv9Y354yB/54wxHxJw5tl4t3D6CgqLsPNxwkY5MFLE+scHYysEl6/LmmkvPGnuCkrkqPvt3ZOFvt82vVEu51Ji34m4rnk9rKbjwoam+zq1Mkk5/yEqbaWxMf/Keg+x/cHTEB44lv0s5COWyAdl9OvkIRPbfHmnxlwnBMCZQV5LBvgjtKKCpx48Aorz97g7q9N6rTwYSp0qoMkq/Gz7l3ChnbM7W//ZO2LV4PB8GowGF8LkxCZcQbv82IhAznUU6yPdvXc0aZeF9EnEcFGZ6Ke41HWLURmnEZuaTZU5dThoNkMrXXaU+qB6HDWal3rr5OpqhX3OR9n38bjrNtIK0pBJbsSBkpGcNRsjm4G1B4CABHFs1FvjImWCyRqUiqstmfHoyeY4CJeUaupLfOIj+eWg/j0g2hM6GreCDqqynjxOQ3puXmwXRqC2MVToSBHzemm42iPQWJdZ23BifgI4uqQ4eh+9ABpm+WWjfg0Vfqd2zPyqc1N1RWEr0o3mxACHXUVXFvHrHA+LesXei3aC4DeNKFT92DcvPpnVzn/i+hr8l5r99FbsWvZYPjNOQAAeHhsFlz9NnB/5rD9+F0cvvCE+5h/39lrr9C6iSlmrQtHcirxN+psa4wdS3h/Z65+G0jH/Mwrgse47aRtHDhNdquDlaMR7fZOHk4oLSnnrtT7j6dab796ymusvGKrP4Z0W88VPhw0NFVI5xGGnJD70pHR4tVX0vHuE2FoUE9LFf8LIveVu+E+D0Gx5xDkJJ5FtCj4e/nwC6FWwzaiY3NL3Hr+EY8PzISkQeK7mRvwPjcSlhpd0dGAiP5UsEuRlH8XlurE9//D79vxpeAJfEwPAAB2vu+AcTa3cTp5FEor8+BnzjPdKCrPwZmUMTBRc4WbPrP75ehu/0hd9ACAoboa5l68inW9hPdHZGIGUJvQfY4Tc7NhqamL2B8ZAACnegaUMUxZEbeW9D8AJOR9xHiLURKfs7pcmDMMXv8cxNxjlwHgj4keoI4Ln5ysfAzuHIzT9xZCUVFOaBMuDhqKjnieMQLNDfYLHHMh6R0q2Wz0NreH6cFgJA8j/ijeZGXCP/oEYnynwfQg8QeZPGweekTsQydjC8xr1gHWR9bDx9IJBeWlaB22Hctbu2PO/UtIHDoXjzI+w8WgkcDn7Xh9Nm51oaaadb0xD+XsCtp90sJYxQxjzGfX2PkBwEW3I1x0O9boc9QUrXU6oLVOB8bjVzjugIY8b6VJkGgTRxSdfv0WTQwNsPPRUxiqq6OPgx3KK3nuNJ+ycwQeq6Aoz9go4dOPbFJXZn4mHDsPpxWhtPtTRs5ldH46qnMsHSb7hAsbfqa8GEKJ+ljp6tKOddwRijcTpGc1bh5KrZk40Lu/0GM49UDZeYWMn6eBrvBUITk54eYdf5EMA01yzYXfnANcwcMRKK5+G3DjcQI6t7ZGxM3XuPH4PVekZP0soAiZ/tP2kB67+m1AyKGbmDG0ej3W6Jze+CkvpzphVaWH8xLMXNYX3XpTU3W0dYVHG3Tra3AjO/xRnpKS6tdSjjkYjt3DiJVsv90ncWyMZAsybz+kYcOBG9BUU8aV3VTjlrGWHatzmRQSU61gZZyG9KyRMNQlZxTw1/O0Gx2Ke3t49yUm7xXAEzBMBQo/6UWxGGC6l7Qtt/Qrvhe/h7/FadL5hXFs6zWBzUSry4cfWXibKbq3WU3BVLAzwameAZqf2IKs4kIsaNGpWsJnsX0gAh6PxmJ7auojPzXl4kaHWX2dPyJy6KjT34aDOwdzXd2YiB4AMNcaj8KyZEQn2eH2Zzfc+dyR9A8AvMzs8DiTKDzliB4AcNTVR4wvkWNppKbB3XfFeyTSCn5hSNQJJPjPRnrBL6jKKeCN33QseHgFiUOJSZ3vVckiFn/T/f998IseabGznzfqq6kiZvok9HEgomTGmryGYeY62rRpbtJkh5/0mrpyMKNJhzuZMh/r4jzw/tc9PPoRho3viOc983kpjifPoYxP+HUfcbm82jE1ecHFllNe0Hc4r8q9EVTb7sKyMlqxIi5r790ReJ72JqZCj91/9Wm1nvvYjZeUbeXllejUPZj77y81Q0MD3mfdwZIXhY1NIFby1+yOwulNvN4wulpEg+Az0TFCzytqP4f4X5L3t8rO/MVoHEf0zB8nuMkpB+fWolNwS4qrL3zScnkNPj9nS94vq31LSzw8PgtXdk/EhGUnKfu9bjKrQ2WKogJhZpBfRG1m3GrYRhy+/AzdJ+/Ajf+RU2OZvlcAcCZFsvYEhspOlG0nkobAUoOcJZJe9ErgORJef8Xh0GiB+6sbiUnKzsGlUUOrdY66gk/kMTz3nYLk4fPgZVb93o/NtMVLRazKpYP0/bz+C9TpiI8kxGTy8mJLK+hXGRJzs3AnLYl2H4eiMvLNmAXAQYco1nz5Ix1dzu3B9T6jUVxB1LZ0Orsb8f6SpclEd/o7Efk3E2Dy36nXOBcTJ/VzttCnpsr0NJqN78VJMFNrgYOfpmCmHeEq1L/RMtpzWGu0xdX0UNhrEqvetjp6eJZJP8mrGt1ZZE/t4A0ADdQ1IMtioYLGcc08dANkWSw8Hj0BOsrM04X2xTzHyju3BO5nkkoX+SQeAKCvLV6+voWhLhLTs3D+wRv4dSavyP9Nc6sdjPSJhQoZGRaM9XmLIxUVvBV6TvobP3GJGej/u369tZMpZT9dmhAdIx5twcNua+EaJXyll478X0Uixyxa74sezkQNz5l71CaRVVm7czh3PADsOjsFjcz0oKAox90+Qgr9gS5NHQa7xYTr5KMFEyQ+j4Yqrz44r6CYsn+ny3Cc/vwMJ5Mf41T76t/3jfWIYn8T/dv48LUBKdWNE/EJ8GxBOY7JewUA42xu43ZGMHa+7wBdRQsMMK1+nWp4Cs/4QE/JBhWVpQLHTuu/ReT5PKznSZzy5mVvS3rM/he7Z/4q5X3etBSrX6c+w1pwjVhRQQlOb4tGxucfmLN1OGb2Wo/OA1qh1/D2GN02CGZ2RnB2swWbzcaNU08QdeIhgsOnY4FPKNp4OqPX8Pb4mpiJhJcp6DygFfpZzMCAie7wmdodlZWVSIlPw4vb8Rg0lZyC2HbpDuQW8n5PXXUV3F4ivT5oTKnTwifiyRL0aMLziGfS04dJ/x4LTV3c6y/cieqFLzndZZMbrxnli0E8a0ROVCglLwdKsuSXc/KzrfiYn4aLHVZAjsWsZkIQZZXlGPMkBKWV5djYbBwMlOhd21a9PYbrmTFopWuDtU3o8zmPJF/H4aRr6GLQFHPthOdFn/x8C/sSr6KdniMWO1JX0m1WhGC1Vzf0d3bAoScvMbQVb8Llu/8kjo8YBNbvce8Xz+Aes7GfJ3o6EBaRwdF3MM+9PQAizcdu5SZM79QGY9q0xIwzl7BlIPHa73n4DBuv30PcounY/+g5zsW+w/mxzNxD3qd/R9+thCtf3CrB4Vb7hSFC99ONbaEjuFt6Xext9HrJVNguDYFvSycE9SJW78oqKtBq7Q4UlZYJTIOTFPdGVpRtT7LOoLM+8QWqJsf7LB9Omg51+XroY7wIZ78sR355FgLMNmPXx5H4WZqO7obE32WL+sYChQ9AOPRNexmALc2OIvbnM7gbeNOO+zBlpsDITAWbjRa7tzP+PUUx07Uto3HJmURtRysbwWmzdDiYGiAxPQuJ6fTNXRcvC8eKpf3w9Ws2jI0ls+P/i3Bkaazdq0JXi8OPorx4X8v8jTb5U9mqprWJEkMGDUV/Jtp1tRdoRNBzYEvS43/iJ2OO7Vba8RGPmZnKMOXVl3SBjUvFQUlRHsu2XcawPi44sm4YZX8LXVO00DXFgEZUMSIpP/P3gs0uRT1N5g3bmbxXHDoYzEMHg3mIyea5Z8myFFBczouMxeWcg7pCA7rDScjLKKOfyS6R4wSxaGsAVk6m9nib5L0J2yKqb0rBEpA+w0RY/RM/DXNsN1f7GiTlSu+ReJOVidBX97Grc/UNCAIej6Zss1K3wBL7+RjiFIjwxBAMtCHKH1ITM9FrODEHK8wrxsI9Y3Dp4F1M6x4Mn6nd4TWSKANYHcabFxtb6CPhJdFCo6igBH6zPHHl6H30GNIWc/qE4ByfS+/DhBSM2R0ONSVFbBnuDQdjfbz6nI6FJ6/CcU4I9o8fiJYWtWeZX6eFj4KivEQNTP8En4aSaxg6Xic+UOpyyuh6Yx7GWHhSjulxawGKK3irJXQ1Ph2vz8ZoCw/sSeRZOPveXw1rdWPsakXcKPwerEFaEW+yoyQrj0c/3tHWFHGuS1FGHpfTnuBy2hPaMYoy8iip5EW9rme+pBU+ANDbiQjL8oseADgxgpxnLco1CwDsVm7CUo/O8GtB2GtyRA8A/HPtLlc8jXBpjrXRd4Sei58B248yEjRMRc+/DdulIZRtJ57G4sTTWNqx0hQ/LfWpNzSO6MksTiRFeQLMeDfLvg15k6OxluSVShtt4b1OZsWM5EZ+LqWfFih8ACIKI430NmFMd2mDyS1dRA8EYKijgdQfuYhNEq8XUmIaEeHWVqP2wuA3N/iVR13J/kvt0MhQWyr1OvzMXEe1CKar5RHl7KaixnyV+XL6YTz4cRkrGxMLO0dTNuBTwRu01umGbgaDERg7gDS+pKIIK9+NgoeBP9rU80RUxgk8z7mFljqd0VXfB4GxA7DWiagbOZLyD/xNqOmuwvDddUIqwgcAlk6ifldzWB93Bf0aNYe5mp5UnutjqhksjcjZJ1vD7mKyjxuORD4jbf+ckcO1tWb6Xl1JnY/uRqvAggwef98JZx0/7r7730LhqN0P5exSVIJZzdBIqyvY+b4DBpoegJKsJm6kr0SvhqLt3AOmdYPfJMFGSp/i0xF15hm69ZeeoPw34qirLxXRA4BiZf0+7wO34+GJt+tweN1FNG1vSzlOWVUR66cchF0Lc2y+Og9Rxx/i1LYotOtFnt8lv0tDahK1ZxIAlBSVYnfQGYwJIupZx+wOx7PVU6DEt6jj3tgK7o2t0Hv9IYz436larf+p08IHAGYO242sb7+wcL0vrB3o3WUEUVqRDXlZTbBQvWiLuAy4R6xw8QsKjuDg50rH1QL38bMnMZJ0rr53g5CQ95UyzlzNEPta81YTO16fjcT8dFioEbnmK98eBQss3OzCS/3pfnM+et5ehEsdVpLOVVJZhrNuS6GtoC702mICp8Bh1WbIsFiIWzSd1Eq0U+geUu51WUUFFOVEf+Q4oocOmxXUCbwo+m49gopKNjfic3ayP+aGReLKmwSUV1Ti4vRhMNfTwfzTV3H+ZRxJ/NgvDIGinBwipg1FQx1N7rba4tzeW9i5lL73AQAce7kK2nrC3yMAUo/iiIOOkuBUMX0lC4H7hGGrI3ziMckqELE/n0FNTgNzbYV3qwdqVvzcHTEGRurM+pQAQC8Xe+y8+BApmYLNLOh4m0Ks/HdpaknZp6jIa2xoaKBJ2f+X2uHkhpFw9duAsCsv4NWxMR7FJuF7dr7IKFBVXP02YNbwzth8+BbaNbPAnWcfa+iK6fE0DICnYQD38evch1zhAgBrnU6TxM/StwGk/Te+ncZap9N49fM+AMBOg3BwvZYZJrbo8d9DOI65rtnB3fZwvmTpblNXn8b6OTzXNoUq0bebGXGYbd9DonPTYWmUhMRUS8jJEt/RJgaE6AEAf4/qiwBTNTccTuwHGcjCx+wQaV9P4/XY+6EHjFSaYbR1NE4lM+tNNNbmJk4ljUA5uwidDESnOx57sJhksx2ZEExb2xMy/xTadnOEqvqfaUciL6OAzQnz8K3kK1Y1Por88lwcS9mEj/lvsK7JKez5tApJBXEwVDJBx/q94ajZGote+wNgYbHDLijKVN9BsSaxUbfCqKcTsbfldigoySNgbi/uvpPveHPCvQ/J6ebd/dqgu18byvlM7RrA1I6IEkZmEJkRPYa0hafhJERmbIeP7Ryu8AFAEj38nJ89FI5zam9OBdRx4dOjyWKJIj7RSfSFYUzS4KTBj5JflCjKAofBWP1WsrQnTmSHwxHXQPS8vYgyjl/0cDicdA1BjYkvqGsZLynXdbXTGoHCS5ToAQBleTluFKZp8Fa8nEfklZ6LjcPGfj3R1Ji4oVcVLJWVvFzcZ5/JKUuFpWVQUSB3oObAeS5xODvZH/YLQ3B2MjktLnY5uVnYmgHdcf4lr8blfcYPrgjipLXxp8JxBNC0l4OFurpJku42rPVSfEsVPfH1a0r08Ghgqoe995inSvzbsdcR3rHeUo26kiWKT1NnISM/n7bvjiR0t7DCjp6CI02CGNfTBTsvEs0MX3xIRTMr0Qs+mTk8y+xAX2pTuk3rB3NNDXR11HD6+H+nLq2uEL2Hl1N//wjPkauqqKETOXlF16Cu3BV9uzZB365NaMcXlb6GskJj0vEDutE39KRLa2usZYJdrcQXBMsnHsSS7by0LzbYYEE8R561TqcRmX4E7/KeYab1JugqEI5VTbSI9M9hpvPBBhvXMsPQVV88W+ojo33wPCUVzU3EWxilY7Jfe4rY4edS55kC90nC959BsDCqOdFqq+kJW01eBCs56TtMzYhFI2PVlhhldZW7j2NlDUCoUxsLMvAxE21sAQBeQ1xpewsJEj8Dmi+ttsW1pBSU52Gh/f8w9xXRY2f529FY1+QUAODhj6v4XpKKVY2JLILQhHnILctGaSXR8Hfx66HcsZKQW1qMJsc2I3m49GoxQz/sID1+mv0cKxxrfo5wOX0bACAsniemhGX6LD0dXesGX3Va+EhCdJIdlOUaol3DKMp2QVSUV0CWYd8SAOgm74uoshNiXVebevZijefHWp2cKiRO1/dKkIv9REWXqgOnZgcANJSU8DUnlyt8+OnjZI+FF6Ph1ZiYnMamZXD3Te/UBk2Dt9IKHHlZWXjsOIjICcSX8Le8fNRXr7mGbRWVvILi2kyB62s9G8WF1ILR+kba0NBRw+eEDJRWsYBNS/6O1KTvMDKTTgoGh4MfiJWeYVYPxDqOzr76VJI3VOT00bPhbqlcmzD4LaznvRqL4CbM8tIN1NTwaeosnHn3FnOiqU5LTLDRrYfIIdT6AEkYvTGMti8PP2XlFfBYIPw1tbU2/Gtw8Id5+OgjXF2o0TgAUFfuKvJ45d8OYIyeiyat7dXPZMbHk851jWx4wgILURkn0M3AV8ARVJIL4uFh6I/b388BALJKiXv+2nfjEWj3PwDA+vgpWGgn2b1BQ6l6UQLXwfTR3ofHySK1uKIMrSOJjA5pNDAtLLmNlExe2qOJPs+5cuH2S4h+/J77mN/eWhBhO2/BZ1xH3vkLS+Hd4x9cu7MQHxIykPgxE7k/C9GkqQn27LyB8FNPcfnaPFyMeIHLF2KwffdIzJxyGL16N0PnrjXXSBMAlu4YhmUTqAKqOmYHgji+/ToGTxTes1BBRnBvtfpKxpCpYoKsp2hYLbHDj6aCklRFDwC00iH3wZxqJbnpR3WJXTcdjnNCsHJQN/Rpwftc7b35FGcev/nbwLQq/OYG/AiLBFUVPQAR7bn3pRtp39eENIStvwAAMHVsiH5TPdFN3hf2LtZYc3k+lNWVscpvM75/yUJZaTm2PV4t8e9RVlku8bHSRNq9gs7EvMXGG/cgIyODA/68sGZna3PMPheJRRejMburGya359U3BPfuDq/Gtmi8OhSrvNzxbhEvojWhXWtMaNcaY46fxfPPaRjdpgUmurUGALxZMBUVbDZard8BVQUFXJ/CLDTPlOnHLgIAph69gNAhXrBvUJ+U1ha3agY36lOT8IseJr15PIyJgsPRbisY9/JhwtPvoWILHg4HP7ShHDvQLAKXvkhmrSoJHFvrjc6Ce3oJor+dA/rbkb/4475/Q1jcG2Tm56OgrBT6qmqwraeH4U2aMipqF4S/2UQcSSKbKLzYMQPNJhCfM87/6sqKmOPTEUb1NPEjtwCbwu8iPfsX5Tg6OnUPhkmjejiw+881sPuv4TdkBw4dHAvPnhsQdZUQ+gN9tiIrKx83rgdixYrzuHnrHW5cD8T69ZFo4kyYVZSXV8Cz5wZciJjBTUH8WRgOLZV+bLZ+VAAAIABJREFUeP3FGI0bfsXPgjPQUu0PNiq4qdoFJQ+hqugKAKhkF0OGRUz23361hoNxAtJ/LoWhFr0rIgBMf74XN7sIn6wv3OKPVVOOULaXFpdBQYkXha8qevjT2Oi2marakrYZKpkCAFf0AIQYUpenWt8zYe7pSJydxMzoho6qAkcQU54ekYrg4WCifxNsdhkAqmvfqok9sWoi80bpALB/QyRJ+Kio8Gz/rawNIC8vy434WNsYInAREZHu5d0MLVpZoKKiEhu3BGD18nM1Lnxcutjj9LMgDGgRRNlXHfGjraeOnO95pG2HNkWJFD5VWdfkFBbE+mFAw/Fopt2est9a3RkHkoLxufADxlkEQV+p9orzmeCiK14TdA6V7ArsTPBABZs8Z+1htBSW6sx7HfLDSWVbdDIKi05S5+dVU91qWgj9ceFjvygES727oLC0DCPaNUdEzDsk/8jB1K5tYBvYGkbaGlBRkMekzq4YuP0YTOppYb2P4OJD4ZBvLsbWDTBzF89K7+WNN9xIDieq8yM1G5vuLkcv9QCIQ355EdTkeDmfF1IfSXjN0iW3rACa8qpSO19/Zwf0d6a/Qa7v4wEIaHLdztwErxcIbhS5e3Bf2u2yLBaezBa+ctFmEG/17sFJ4gutasRmnY8H5bhNfr0o2+giPXTbUotSYKRsQtqWXSp+07ZT269xf2YqYiK/hnLFz6nt1zBwIrF6fPBDG3g1OoSE3HMoLP+Gzg3W4Vb6QjhoD0ZqwUOkFT6FZ8Nd+JAbgaySBFhpeiEmaxe6NCBePxkW+fZwK30hVOUNYK7mjsffN8Kz4S78LE1CREoAPBvuxrMfW9HDeBvj3/V8yhD0NiGiMmdTfNHXhBxFDY6fgXm2gkVmysi5mP1qENY3ofbbGNRoJNrVE++LjkProRvx+BB1ddVerz6COlDTyADg6OVnGEJjO/v9Sxb0GhLNUoP6/4O399/jVMYeDDIai+z0HERXnkJZaTkSY5Jh4WxKOvZwoB8C1vKcmPKKSrDk4FUIImhoN4H7ONEe7/6bkZdf/Df6Uw3+WX8Zc2Z74tjRCVzRs23bNbRoYYZTYZOxbDkR1ejevTHeviXSeGfP9kD0tbcAAO/emxB1dS46d1mLG9fpndYqQSx+sCCL9+musDF8SNrP4lt9ZrOJsfyiZ8Ersni5/e0t9rUWbG/LoV13+qhSb6dFNZqCtPfTCsywFl0kLwjPxjawWxwChwZEy4nTE/xEHCGaLiO34Pq+KaRtRiraCIo9R9oW5CTgS44B338uhbKiC34VHAWbXQojvTDuvu5T/oerWwS7z87dMBjrZlHTqC8cfQivIYRA/va7309JcRkUleSxYmk4vPo0R59+LfDowUdo66iifUdyNsyY4bvhM5iZEUt1UdVQxux1Plg/N4yyb92s45i7gXkDcA7H7i+iTaOLe5EC+2YmNEcQcBzd+KM4q5149995dlu5P0+1Jv4WhptJ7z5qeiBYqlGfoLerkZj/ibK9qukBh7TCWIR/Ft9Z7+znmSiqIBwCZVhy8DWlZlfUlcalHP648GlpZoxBrZywLOI6AOBnYRGmdiXSa9YO6IFO63Yjt6gYkzq74m1aJg6PEZ3/W1aRA3lZ8srR7c9t0VRfeLpL0pvPaNrZEQC4AkjHkOjFcDGPasEoCC0FNfS6vZgUXdn3SfCEpbboYdgSve8spUR9mLitcahgV6KcXQlFGTmwwcavsmJoyiuT9suyeF/KEx8fxvbW4onGfxvrmxzE7FfDYKfRBOMtiInMgeRQvMx5iDVO9DcZQYTvIlIduvRvKWIkmW6+Log68Qhndt7gCh8A0FG0hEv92dyUtZT8m+houAp6So54lc2LhJiodYSuog1X9NCRkn+TG8X5XvwGACFeONvEET0A0NvkKE4l9cZAs/P4VfpZrGNFUVZZhpvfeKlqneqLV5DsNnIzLmweCy11ZfjOPwhZGRkcXRWAU9ExaGxliLX7r+HAsiE4cfUFCovLoChPnyrLET0AoK6tBjUtwnHtZOourA0ghK28ghxF9ACAg4k+KfIjDFHpcBw8ujsh7MwTRmP/Qs+TJ5/gO3g7ThyfiLIywg1r0iTiby4vrxhLlxAT4e07ruPEiYmU4znHcETP6y/ESrGWCtnNqbziO96nt4W9EfG39ukbUXvQuOFXfM6aBBmWIhrqboVjw09489UC9kZvIMMi7sWd9MkCZrZdH+go1FxasLhMsyZ/B40yr17twZj2LTGmvXj3zKqs3sVbiS4oLEGPdtT0+OqIHDpy8/dDT2sZfubvhLEeWVBtmtkX7/isyu3M9En7O3k50wqf7cvOcYVPfX0NXLuzkLtv7yHeQu/cBV6k4wx+m57sPlB7UXkA6NKnOa3wuXkhBn2Gu8G6sXQiKbN8t/+x+iFRxOd8BwDMu0+490amvEesX/XsvRPzPwkUOVWJ+3kZNzIkywbq22gjtsbTLwhKQpOpIVg8qAsGtKU20JUWf1z4PE0i3MmWehOrs9oqvEl0s2VbELdyBuwXEV/8cStnoKxCuO1iV9M3uJbsSLtPQ1F46JaT6tbc3QmaehoIPDgZmroamO+5Gs+jYxFVdgIn/4kAAJxYdx6+c+m73J9zC0LH67NJ9TS3uqyn1NcIemyh1gB7W0u3iBIAAu0H4U1uEuV5mTzfj5J89L4ZimY6JljfgrCpXvcmEgHmbaApr4zk/B84kHgPAGCprg9/c1cEvTqHkopyBL06h6AmfTDneRgyinJRVlmBE+3Hw+nCEijKysNcrR5Otp+ASnYl/O/twZufXxHrtRxOF5ZAhsWChrwy7nQPxKPvidj6/gYs1fXQXt8GnQ2q391YGsjLKGBT02OY/tIP017yVqg2Oh+BrJj9m+R+T6B70LioCMN9YGtEnXgEeQXmf9L8qWhaimZiPZ+kKXBVYaMScT9PYpD5JQAgRXB+lfHMHUISAjHDei3K2WUIjPUnRXnK2WWQY5HNMPiFzoq3s8UWPnf3TeNGfgx1NfAs7jO3iaStqT4OLCPS6KxN6qOZrTGOXuZZz7rLEBPU6MpTpJ+v7LsBcyfqimMXfzf4GI5GWDr9lxRTUSOMTt2DsTHYFxPGdsKEsdKzUv7/yKkwXuQkOopXy+bhuQGRl2dh4qSDCN0cgAP7yRNI99+pQ/zHAISQqfqzjipxH3EwTqAdZ1KPvxZGBo7GieTnMhDsjCkKQYXnHtbzKA5ddQm7xSF4t2IG939xWTBWcMSUQ8vLy/DYYzFkWJKntvJjYnAXAFBR8YPSwPTcrdc4eysWTw7ORFIqfW+u7RemY6LXJsr2mqiTqUkEfeam9d8Cn3EdMWIWNUNDkvPV1dfFVlsP7o2sENyW+D05/9cG0hQtAHA3cxvc9MnmOUxc2zhRoVehxP8lZeXovnQP+rg4YLq3m1Sv8Y8Ln2dLiC+Rdmv+h3vzx8PLmTeZjVs5g/Q/QBS4C4PFkoW72Ts8Sx+KnOKnAAC3htehJCe6ORcAimnB1G3knPhBc7wxaI5opya6Wpqq25jU29CNUZZVJG0/1mY+42OPuIru6E13XOeodYj1Wo74XzwjgnmOnkgrJEKcpmr1ENSEvBoW1KQPLn59hV7GxJfwt+JfONxuDFpe4jW0e+rJW+lzvhiEWK/lYIONl9lEBCCmFy99w0XPAh/zvsHf3FXgtdN1264NWGBJpVnp4GndsSXwJB5Fv4Zja+ZWz3cuvAAA+M8k3zCzSt7jQ+4FNFIjcpStNLyQ+CsSqvL6uJk2H4MtmEcirTS8cOXrJLTSm46rXydjsMVV9Gy4F4c/doBnw114kLkKXo0Iy1QWSxapBQ8hw5KHoYpgW1Yfsws4+KEN7LUGUfZp8OX7Z5cS/QKqChwAWPB6GNbxpSQAwPMcXmqQpbr4Dm/8hMzuyxU9VXmXlIlmtuQVyejKU5SfK8orsOL8PIRO4ombwMNEeuKIFYMxYoX4KR3i8De1reY5fWoyPDzXY9u2YZCTk0HA0J1wcDBC4DxqCm1N0+v2KmSV5AncL6qnjyD82qyAYwsz/HNMeANwOnKzC+DrsrxGJp6tVm3nip0ejtZSPz+H6K5z0O/2VpzrKDhNWxzk5YiFEBODe5R9Ewe2w9lbRJ+1CcGncCWU+pqb2VDNgzh4WM/DtojpMLcVPEYQudkFWD7xEDacqL2CeEFiJWznLbGFDwAMmdIVR7dco2z3sJ6Hy+/XCmx2Koz83CIMbBnEvV5psltK/Xs4TLYch4DHo9FEqzEUZHi1XvwmB0+zqPV8ADDM4gTU5QnnVCbCyEbTHe9zowEAr3LOUISPKDrYmZMeLzx8BRefvsPJuUNga1wfTaaGcAWRNPjjwmfIrpNwd7AUKWjEpYXhIdGD/iI2DVUkKz4FgHqKhD32057Cu3azwEJTHfG61nMYOf+oRMfR4fC/ULwdL50vOKZ4+rfFlsCTOPO/Gxi9iHlaxYUDxMph98FkUairaAPd+jy3vTb6PJHMET1WmvRCvnk9cpoO3bH1lOwQYElYn3JEDwAMtbxLe046RzddRd718Udy+Ot7Vjjuox1DV98DAM21XWl/loQOo0Oxb6kfTBvQdEtns3Ho4lPIygj/EpWVk4WLVwu4eP2ZBn38DUz/UjOoqioi8jIvmn6YL61IXIZFn8Kspm5wqmcg0fFZJXkUcfM8OxHNdZgtpgiahALAm2dJ8LCex2gl/vPHTIzvFQJ2JVvouOoypLUzKirZkJVh4cqbBIQMEs8UgClaCipSEz2iYLN5r5mjuWDxIuy9muRNRIM2nZoEmybCv1OjzjxDyHzeoo19M1MxrlY6SDNS4z/FnVb4AICnDbEAfOndGsjICo/eXTv7HBsDT5Hej5qgpKIcNoc3wFhNE1/zc6td78MGG5Msxwod8/g7uTH4ZNsbEj1XF4O5XOFDh7AaH47bGweOyFkVwMvSUBIjk4UJf1z4cHqrTOxUO8V0f5GM6+5z0O7KGrSrb4VlzsSEfM2bS8gvK4ajljEGm7UWeQ5tBRWMf3QID75/RKzXcsr+V17LMPD2dqQV/cT9HvSN0YaYu2DUg/3wMGqMASbUSWRq5k8xfzPBcERPREI8Vt27hccjxV/llKSPj6mNIZLfp8PDeKpYrm7nPkjXsa+myS/PwLXUGehjUv1ImTD4ra2ZwDE24Px/ew9vojPQ3Zk0ls7Q4C9/qS63Uz9hVlPppncsij2GyI7Ma2mETagBYiU+bOctKVxZ9ZnWlZcaLEmaG1OEvR7SOpYzwddSV8Zs/04oLi3H+un0afUcLsevhaet4GyO6QPFq7/8kxx/uBiDXanOeZKIH1Gf4Z529Nkyf4KO4bulam4grqubpKIHAGTETOnnJzZ4OpzmbaKkuvHzeP0Uyrbq8MeFz1/+HegpqeNeD/JNYr6j6FU1TpobACxyIhdTVhU/LLBwqsNEgfs5Y/a2GcHomqWB2ZYNiB4yAo9Hjkf/U8dxZqB0UpJe3n1P2cZisaCiroT156bj1LZrOLk1mitq2ns3g1svZ6iqKyMt+TueXo/D42tvuMe26eEERWUF0vmkVYdTU6jJGdSI6JnyYggaqgivWTIPJZs4fJrKzM5WmhSXlyPs7Wsk/cyBmZY2vG3soFXNfiSCmDPDA559QuDSiljxX7JA/Maq/98xPRCMwdZNcDzhFQBAR0kF2cWFAECasJgeIE/O+PfllZag8TFyTcbhboPg1sAUAND29A6k5hNOXN4XeT1O3g6ZAVV58t+3MJrrWMA1KhBTrHsit6wQh5Ju4r77GsbHcxA1caxL2C0mIsQr+rhjQHP6Ot9/Gz7u9A1qq8KSYf2r3ithaOmqYcKS3tix/DxlX02In7rCAEtHmB4Ihq22HuJzvsNepz7YACK9pTffCXg8mmt48CmPml75J5ARkS1RE/wVPn/5zzBsHnPnPaYkTeFNiPlFjyTdy/lZMFi8Fbg7ES9wJ+KFwP0PrsQyjhD916ka3cksThMwsvbJLMiH696dtPuCbvNW3LSVlfF8DNURTFI8ezjBs0fNueT8f2GikyvWtOkB0wPBuOw9HAYq6iShU9WSdtebJ6Rt6gqKpP2PM75g0JVj3G33B0zgniei1zCJU922tiAbK0yw6i7ReQBeBKIuTx75a3ymHL/wnxE+4hKZEIyYhx8xf1jNN4muSbz92+DE9uvI+ZFP2TfLdzs20LglCkPan+Hzr1dJ5Tz8zGrqJpUoL0fcBDweLXTc/e+87yEnbfr2IbUBx/igyVR6AwRp1vZw+NcJn3GLj+N1gvQmMpw+L6Lg7w0j7Lir995h2ZbLIs93cdcE6GiqMHpuca+NjgmD3RDQR7KGVqKYE3wW919Q/eLpWDXDC51cpFt8eurKS4Tspw/TMnlt+Dn4f+xdd1xN//9/tnchUmZFQyoKkRkh2Ts7lT1Kyt57JmSPrIyMjBARWSEjlCItiVIU7X1/fxx3nHvOvffc240+v2/Px6NH95z3OO9u957zfr7G87VlIoz0dUT2mxc1DoqyStjW5jhJya0WNQcXv5zE58JEeJkILur4N1HJYgkkPfzIKSqC4W6ff+KJqoVgNFXX4rzWVdUQ2X+auQ02vrwvsL2jblOprOtvICR+C7LSf2FSD/E9R/IKcgh+L3kBcFFYPrAnbDbsg3HD+pCVkcH88zexQ+J6f/9ttLVtiZD4LTjtdxcBfoLzLgTBsqMhtpySPD9NWjgTsUJgPZ7Ht6MF1pwShpD4LfiR8RsTu4v/WRw8oTNmrhQeclhV6B/fgmEtWuNy4nuJw97WmnPDWY/bkEu4TI7k5vzklXGFqnRVzCS6FlOIUnWL2eYpdQEDYfjPEJ9F267i0cuEf70MoRBnkz1w2n400a2D87skr6QuzvX2n32E/WcfwW/FKLQzl0w4gBcB115g3+mHYo9b5hsMADA3boRDEihZPXqZgMXbr6Ka8wzR7cRh1FXmSqtfcyJXBV9nvh+aCnU4x4LyeASRov+iZ6a5/9Z/vQSB+OxKlgjeGb8W84wJEQ3f+DXwNF71L5ZFQks/8Qs0Sov8jJ98ENra6tjtMx6BFyPhNLJ6jCC1oIa6CWtvqaUtpCcV/snn8LkgDWvMvTEvahXSi7/jTKd9kJORxfhnc3Cq424cTjqNzJIfaKKiBxeDMRL9DYLQQK8OKdTo6skneHjzLTK//UJ2Vh7U1JXRxLABuvazQI8BbaCtoynxtcQJaRrcphUGtxFd3qCqSlw1UQqZF4a+O5DkSeQmjp/bG+PnEvWlCvKKcffyK9y+8AI/v/9Gfl4x6mqrw8BUD1ZdjDDcpeqehup4b5jMOeH5DAR0PMB4zvq6WqR5w668wuXjj5GV/hsFuUXQ1tWCaZum6NDDFL2HtZNo3bxg+r6Yn97JITu+3YQrQQqb00CNWzJBTojsupq8NvLKCLXU4opcRmuUFEwKmP4t0gP8B4hP6rdsjPE8JrrjP8SAafuR87tQ7HGSkh7XJQH4kPRddEcazF1HqLbcOjobmuri5xOI60ERhJj4b+js5MPY48bGom3UuN/qwCNn4UXceEkPU4SeeoQDCwIQlMHM6l8LydG1vj0+5cWiiao+7HVE56J9+vkTRtraGB90AU/TBBdTtW3SDKeHjxJ7Pfw5ReKgs/9BRLhWzQL7M7sAp48Tc/S1F17PrBZVgzBLLX8oXHJuDnoGCS+szYuE/BQsMCHC4XZacT2ZzpEeON1pD9xeeMGmXlusMPNEdqlwoZcpL2egrLKMc3zC5ijjdbAxZFIXDJnUBc6RbnDWc8TopiPFnkMYfpT8gNfbRRKtrRZcqGkoc/5X4mLy1Us4PmQE4/42R/ajS9Pm8HUQ7nEz3bsTH2YzK9J5O+MeHHR7IaUgFUui1+Nsp0MY+2waznY6hAoWudTA+tgdWG5GrkvI7sv+zQv7oe1gP7TqBKeqiHSajXbn/DCvbVeseBZaZaEDuuKlvOfa1h2FR5lEyP2j73uqFO5WUP5D4rF0cNl1HrIyMjg8dyRkJZAdFwXpVOGqRggjPQN7mmPvKicc2TAeM8Z2FWteGRlggF3V44B/5hRIRHokhb3zbolJDy/6uUmm8jK8b1vRncSAtIiUtHH49UvSjzAwVW17fjMKvcZ0xpePNSfn5P8r2tfrAiMNM6jIqcKyjmjltVPRb2C420co6QGAp2mpMNztg0oxXI6pv38LbOtvZIwLo8Zgd7+BaKRBbx3PyKfGuYsLFWUFXL72GmlfczB8zJ4qz1cLwWCLH7BRWF4moCeEkp5TH6k5fRstFuNs6hXK+WGNCVnp/PICzrnLaSEC53aOdENZZRlWt16OrZYbMVCv6mFhKnIqojvV4j+Hh59T/vUS0FeXKLr88McztK1DhLipyVNTBZbHbISOcn3KeWFjagpU5RXwasxcTDS1koq6WwWrEt5vl2LO6/mkHzba1OOSWRaqFkJzLGF0lcbzoo27L455jMZR91Hou5K+qHdVUaM9Pq5L6IsrndvpimZ65HoyZi11MWkoIalMt5l26NoKq+ZKP+Z30Ayqi9XcuBE2eQ2Gdh01AEBJaTnOBL/E4fNPOH2066qJfa2i4jIUFdM/REf2s8J8F2qhqbcfvmLmqnM0IyCRx8XbzR5BoW8o59XVlLDOYyA6ttGnXbe9s+DQroBrLzBhcAdG19+1XLBF0WP9RbH606GJLvG5mmrdHntePMOcDlWTWWeToswvP7Hi7N+tCcSGhbcv1jn1RTdTA2hrqMJygS9YLMDFrj3mD5SuZG5NwZtfkWhbxwaX005jWJPxIvsHvKN+poWhpd8OhE5wQct6NLV9+GB3gv7mTQph0wMGGhP1jOi8Qy12+yCxCiFvl8/PRWUlC4lJmbX1fKoRKZMXQf/4FiyJuEU5DwBrOvYhhbq9HjMX1uf8KPPssRuCOeFXceFTNGk8AMxq6UzpP7QxUfMi0PYADiYSIi9uhsJDiXWUdGCgRqgfjmrK3KJPh3/tkTH03YGnU6fB9jCXSLJDvgDAaKcvKniMFbxtAGC0aycqKrmegwODB6Nvi5YAAKfzgXjx9SunrZGGBh5Pmcq5LhtmDRogNisLALC4W3e4WVvDaBdXwS/Jcz6nP+/1eedQkJPDR3cPAMC68HAEvHuLsooKTruqggJi5sylHaso5VqI+148x45nxJ6FfU+KmekOVQWiiHTg+2hsefIQinJyeOZGLvWgqqAAr9AQhCYl4OigYbBpTC7yLAyLw0Jx+UMsgsdMgLE2QWJmvPJGh3pWmGIwAUui1+NBVgQstIjQRkVZBdzOuA8H3Z5oqW6I2FyuYmp45hPY6XTBr7LfpDFVwbJ33EKjs4y2obEK80LjTJBTmontH2Zgg2VQleaZHDmN1usjbbDD5djo35iqxrvz5mMMtzFHs/rcSBl23o+mijIi1nKLqiopcGnJ3XXCI28khQyruqsyVQF0BEZSMQJxxjKZL3CnK5zmcYs/qaoo4u5x6WqN86KSxULXMdQcgQNrx8DSpDGjOQR5V8R9X249jMXavSE47TMZBk3Ei1GX1hoAYILhHAQkca3X0v6f+795hdYNGuJdZgamWv1367VYePsiersnCkvKoKqkwDlm/2aKkopyxn2V5Lg3r0HXTuLdjwzafq3qNYBb6w5ora2DxmqaUJaXR3F5OWJ+fseT9M84GReFvNISyridPQZgWAvBIVtL3s3AJssDKKsshfdbN+yyIiv+VSX0jBcTLdtijZ290D501xKVt9PZ/xAy8vPEGlOLWjCFc6Qbeur0wGT9Sf96KULxo+QnvN4uFEms6AgFGy13+qKJlhbCXVxJ/dl9DX13QE1REdGz5wicm5+ofJrnCTkZGco8SZ7zkfr7N+z8j+KTxzwY7dqJJM/5mHPjOm7Gx3PIz9a+DhjZujXt3HoaGngyZSrWhYfjWNRrSjvv9XTU1PBs2nTadibQP7SNdJwybQHpOLekBG0P7hF57+HNRbQ5sh8/Cgs5x539DyFg2EgY1iUbiehC3Xjn2fT4AQ6/fllj73vL3g3/68Tn5YMPaN/DlHaco74nQlK4IgKllaXYGLcNLdQNSQq0E5pz8/4OxvdHWWUx59hY0x59Gy0jzbvnA2FQ79d4FVpq9CC1fSl4hatfyJ8ZunpA5gt8SXk+bNITs80T5gt8IScrCxRVUsYB/2Oqbrykgo0TWyYyHr9t0TAs2HKZdO724zg4dK064wfI6xs7sB3mTrTDiIhZONdpFxRkFSSac0TELFzqvI+2jY70iEs8Hp+bTzuPuOjX3Qw9uxiTNrdMYWtlgKdRySL7hZ58gL6TiC/Zl4/fsKT/RgQk7kFJUSkWOazHzodUq4K04dqWiPvtKIa1ih8eUWPxobM8bheJL7X9/Us25g3ywa8feaI7/wGdaIKxHmE1yy8uQdzXTEo7U0jy/9b330pxop/vP1aompWSnDy6NGqOLo2aY2G77pzzvOIK8x7cwLZXjxAxmr6o7CbLA9ibsBmzWy5GT53qU3c69e6NSOIjCSJcp1EI0+ybwdjbfxClr/39+QjrSf1e857v6bAF928vgr3jVujp1kHAMeEVvWshHBPar0DAS2qRxZqMFTGrkVr4hXN8P/MB7mc+4BzzkgvnSDcsbbUI2z/6orSylHN+n/VuqMmrkfqxMbH5ePRuSI06AIBV79cipeAz6Rw/mSmtLMXUlzOF9hGGngaGtOcrWSxcGTtO6Ng3s2bTnr/24QP6tCBvbPcPGoQZ167i8JChtGMaa1DV/ozqaZNyFX4UFlD6AED35vpihZadGiHdnKqqoLCsjOMN0uN5DyJcpzHyWOeXlpKOl3TtITLM/H8B4zqsxJkXgvc7t84+Rb+xtpTzbi9mYa35cmjIqwscO934JofYAEB8bhjic8Ngp+sJ8zrUZw0bL36cxPMfxynnxSmCyiZC4SunwW7tIcTUihsAX9JzKOeYyAyz0cWaehNc43dTasSHDQUFOcydaAdtzUP8AAAgAElEQVQAuNR5HylZVFrYfIheklJcb4ugJDEf/zB4uRKbN897N5GYk41rIyZg0KVTKKusxK1RztA/sB0AkDLDG/oHtiNlhjcA4E5KAlY/uYcn46dhfPB5PPmaymmjvdbi4YzyevpO6oG+CmMQWnYOJAk3FotzXFxQLGC0dLDk3h10bkJs0AcZ01tZmEBc0nN8czAC94gvQyoIl7wm4sO3LJjoNYCOljrH2zPVvnqVvfpdOUYiPfzKa+KCPZ5NgL7m56K5/1aB87bStMTZ1CMY20x4PQNeNFBVw/Mp9GQKoPfebH/6GN62zHMM5SRM1gxJiKc9f6XbBtjfn4+QHluhKCuPpPxvmPpiO+72JK+VxQLCQqr2P/hfxmqXQxg3rx+M23BVMZ/fjUHH3uY4tikYLksGobysAoMMPDHRqz/Gefb7h6ulYp35as5rJh6fjXFbcKT9AaGGPDYx4SVA/GC38RMr50g30rmpL2eigVJ9bG+zhTKWCZpoClaQ+/Aji3R8ZhRZoETQd/JXcTF01Mhh6Tpq6sguKmK8LjaU5cnbrcIyYq/wLI1LRmfYdMAMG2Zh3wCgqy54U1udOBPzDlufPMSb6fReMksdcv0pJmFF4SlUg2hN9fZUJ3i9M/m/C2lJzxDThbj6YSsqyisR9SSelvj4Wfsg8udL6Ks1hyyPult9JXIO1BzTeyTyAwDhGb4IzyBLUN/6KrwsBFPS43LgAjRVuMJa9TXI36+UzBwMWX+cc1wdHp8aL25Q0/EggF6VJDGfa90aETGL9rdzpDdKKkqRXJBGGrvmPdlqfy3sHWX+0GP0NxxRoMt5uXSbm9/g26s/ro2YgJKKcgSPmIhbo4h48hEmrTmEhpfY9NFviSfjCeuxTy9mlnV5OerHrqKC6uYMLSNyk5qaNkZAIhHSpqSqhJ2PCEvrxe/VG7/6/OsXDDI2rRLpkQSSkJ6WFk2FSmSbNmoA3md79HZPuDuKr/DDFCwAcdnczYakhRjpwIRArX3vhV46/TG22RSsfc8s9KNz02ZCSQ9APIhNtMkPjn0vnjOanw2m8e5bezMrOqkhr4Lgbhvh+GAhNsQGYOqL7TjfZTXpAerl4YA+A4iwlk3bboi13loQGDG9F+5dekHbFnTwHnKy8iCvIIcL7zdj+HR6z8d/DZJGL/BjpRk5fMa3LfFZLK4gG694SQ8ANFOVTp2jl1+/oVOTpqQf0noiImjHTWrbFqffkZ+/q+6FwbtL1e+dbO8I/7r41yYMu549q/I6hEGQsXT5vTsCSQ8A3E78xHldwWJRwtzowM5xlDZYYGHZu+GUH96E/rzyX7R9CsoFC9MIw+HE5bTz8aOsspTSp45iA07760cfceLP/dpR3xMrnA/izsVIDHbuhik9iVpES/Y4Y3jrxVBRUyLN/SgrAiWVpfiY9wlxuR85P3QQx1NDB5eWF4S2K8jJYcHpm0jOzMaLxDRSTs/TT2RBoSHrj+Ptbk+83e2JXpbSDSNko8Z6fP4LUFES76GgrUiWQM4vL4SSnCIM1MgboaWtyO5+OqirKonsQ4cOFs2FtucUF6GusgonrCk66zssGjSEqrzov3Xl47tCvT1sjHK0xtnrZBf29595aKSjJWDEv0HyrxwY+BFW8+S5ZMuTOEVLHVQmShTqVreBJs5EreccOzYhxBF4CY6v1xmEBj5DQvQXynheWHiTrTfi5PZIAn2+mj/Bg6svl4DO69NRuxvP6+78QyiQARAwjJlMdch45yrlCOnXqSu6E4CRZuZYePc2o76q8sq40X0zBjxcTBv2NrB/WwzsTygyLlkgWt67FlRYdGoJi05Ewjs7zK1jb0IZNJgntl69CoWpb0Z9QH+rv2to+RtYG0tf6f55diR6NOiOb0XptO1OTUdh28eqhWeHu7rBzv8oHFq2hJE2ESUx8txZXBxD3MO3O/SD9+1bsG3GJR1PUlPRpRnXsxeRmorOzZrhR2EhYjIzYdu06rXwAEBLWRnjL17E6ZGEQfJbXh5ScnLQuZno+Zf36IH1Dx5geQ8iJLzLkcNSWRMv1BUVAQAFpaWoYLGgqUTsO4zqaWNVeBjW2NnDL5JKvpTk5PHhRxZ01NTR/vA+xp4bFXkFOAQcx6GBQ3EnKQEbHz+ostdn+bsR6NXQCfYNnTjnzqX6kAxDGvJ10FC5GdyNuWIU2z/MxMZYF4lEBlwMV+Fl9h100uYag5e9G47tH2bA25QriLU6hsi3YV8jPu81iSCpaargccg7OC8YgJAUX5hdWQ0V23pwG2kDtyXcULSg95spaxjUyFHg+gKTX8LJgJy3PMf0HpLyHuPm15Vi/a1MSFPUZneYL/BFyBsq8Zp+hPz+8nJt3ymDxVoLU9QSnyog7KRgla66ilooriiBshyXoCjJSUZW+CErK31d8+KSMigrKZCKdgKARYOGAIB13XoLHf+9IB+HHIbifmoSejajj7Vmw9xIj3KuoJCawP6vkTzXC1OvX8HhgfSx3ExkrD2ixopFevwWBwIAZGRkSKRHEDx9xsHTZxwcm7jDsYk7rdfHatEuqRKdXR96w8P0LuP+1VGdfkgLM1xNjBXY7qA7lPa1IIirmDbBsi1JCS7iSyo6M9wMaSmJXz+LDvb36T1ZvOfpSFAt/j3WXLyLoMgYTLPviNkORJjKvOPBCItJwKLThAz1y81zofQnPMrtwEUkfc9G4Lxx0NEiwptWnb+DNaP7YI7/VUSnZuDBam6S+6hG05GbTcig73ywGq06Gglcy/WLL9B/eDvIypI98bJCih+Ki/3tqMp1AKAoS2ysf5b+pG3XVW5Y5Ws309JCkud8nHgThf6nTqJdo8Yc0gMAw83MMNzMDL4REZh48SLa6unhghM3ATzJcz4uxcbCYu8eTG3XXizxAFGImjkL3/Ly0OvYMWQW5GNTn74YZMLM8+Fq3Q6u1u3Q98RxGNStiydTppJU3qQFOuJxe8Jkzuu5Np0w14arfho5hWy4FURc6Gr4vJ/F3VNNsW6PKdbSERWyrtuTdDymGXVNvKQHALxN99N6aZhAXkaBRHrYyCml5tjyEitjDWvoKesjvTgFANCuuykO31vCaY8duhqPvycAAH6VFmLsw6MI6U2IarW5tg6vBy3jFC09lhABl5adsfdDOC5+fo37DvPxvTgXg+7uhVfrPrTrNtToSiIySXmP8S7nMvLKMyEvowQdZWOYaPVBE1UrMd8RwUVM320hfw5urSZC0wevP44vP34haiezWk/ioJb4SBHsEDZZGVlcsN2D5TE+KCgXHAt8qfM+zI1ajSYqelhkSl+gkDcMjY1xg5jHADPFnScfMKiXhcTjG6oRD2NRpOe/BIczJxD/UzqFuWbYLMWByI34FJUMIysDgf2ehRLytXM3OwnsQwdtXS38zKB3y28Y44BKFqtaCoExwTIbO6nP6dHWlkR8biR/xAAD7oaBBRY8Xk/khDP4WZ+W6vXX2tmTiM+F2BjGxEdaWNiKudexFjUHFt6+uLbQGatG9sZznjCPnZMH0Sot7rkdgaMzRnLG8rbT9X948RmH9ADAvB6rcbuY/vM/sPN6XI9Yjpyf+airXX35InIyclCSFWz4M1KnJ2aJBUmc1zPvXMP+PvQWYCZkxLmtFZzbCt6weXbuDM/OnWnbRpiZYYSZmdDrsl/LycpyXrN/e9jawsPWlnatjTQ0cM/FhTL3Cjs7rLCzE3g9NkKdJwtt/19Hl/qDsP0DEcK82MwfGvKCi48XVeTjStoBZBSnILcsu8rXfvIjGHG5L5BdQlU1zSpJoxkBOOhNwvFk0eJNEx4dQ0jvuVgZdQ3ROV/xdvAKmF1Zjdihq3El9Q1cWhKf5Rkm3THb1A4AYH/bFzFDViEwmZlohKFGVxhqiFcjUxTG992O06GCI4N06xLCGNeWT5bqdXlRS3ykCH5FtvXmZKuCn9UqZBXcJPXzs1pNGZ+RdxJNtYikziMXqLHHAVcjEXA1UlrLBgB8+pwlutP/GHTV1AUSH6ZFS9mQ/2O5FUZ6ACDnj4JbkxbMhTwAYHvQPLh0XoN9yy9g1npyyNai0yEcKzIb0ds9sedjP8w2CcHuD33gYXoXyfnPkZL/DHa6c3H+swecmvvh9rdN+JT3ENOMLkFRlhzCw9Tz06Y+1cNXVbTQIgt7HIyOJBEfrzeu2G1N1AE7kLhd6FySig3w4vlX+odYdcJBV/oGkFpUP1QUFXD68RssH94LHY1Ek+U5DtzNuLoymTzQeXIPLKCvf0e7FhVFjLLnhqVeCKse8Yu5rz1xqD29YikAUmQELw4l/tv6QOJid1QE3K3oyVMt/g36N3KBobo5TqVswuZYQtKcP3ytglWOldFEEc4GSo1hrGENbSU9BH+VLHzwXKoPon8RNZCMNaxgXbcn7meS82CySr7SDUV9JabPS26OkgzfM2xos7a4+uUthjRtgwpWJccLxBvexxRuQ3bh6FWittTPrDxoN9DA6YPhGDbBFqp/8oruBL9Bn0H0xe1ZLBZlfWw499+BEzfJZJ1X3KB1s4Y44y1ckVES1FjiM7KfFS7eiiKd27D/NpbNZJbw67aUauHasmCIVNbGjwcpxmimNRMsVMCwrjdefHVAYVkyeujHIzbLHcryjSErowr9OnMRmzUPxpUF0NMYhcyCYOSVxKC4PA2tdfbiQYoxFOXqo4kmV8nmd5746jGS4LsYksn8CI/8hKU+16S4mpqBE0OqVtQP4BKkPRHM5LdbdzBEzPNE3L0QycknYALdZgQRuHshkkJ8BIW5OTZaDhnIwLoeYU2+lraMQ2QyiuI4/eaYUCvAixPuVlhexihHTBwUlJGlT2N+ki1qHkbLAQBzX4/HzJbCN3Mm9RsIbWcC/po7tagFG8kxX3BwARHuujlkKSI3Eknhk/YEIirlm8gwVAtvX7TU1cbmcY6kIpuC0MGhDW4dD2e0tqoQnU/5CXiZ/QppRcQGLvjbdXzI+4jGKo0wrDH3WXu0w0G4vZiOyZFTMMXQFQqy8jj9+Rx+l/2myFU7R7rBUdcB3Rp0xbLoldBV1kV6MZH/E5JEqBpaHPNDtMtc3Er+hH4GRnC4cBy3R02G/sHtSJnuDbOju+DXeyCep6dhaaceyC4uQkl5OXTU1CEnI4PriR8xsEX1JNKzSc/B6Egk/PqJbd0E51nU4u/BVLMDh+z4fpyLZe+GY3nrk1CRI7ycbNLDT4gkIT4F5b8R/esJZhv5oJEK19DJT3xaqrehHZ9WmCB0/q4NiX3BdXviPrLWiusFjR26mvN6SFNifkVZ7jY/egiRv8Of3yMM46baIT+3COqaKlBQkMOMkXuQ+6sIPzNz4b5iMPJzi9CttxnOHXmI5i11YGvHzVEsL6uAjKwM5OSoxGeCw3YE3KZ6fkZtPsVRcquuKqM1lvjMd+lFIT43wmOwZHpfRjkucYlU12K39sw3kuJATlYNqgoGaKg+FB9/LEZhGVeW0bT+Vjz90g3llb+hX4eIxdTTIDamcVlkj1Ab3QDUUbbBl9//DSsXE1nqWgClxWVQVGa28R81qzdiniciNPAZPH2YWzrePvkjdczAoMMOj0kteIUWGl2RnP8c3XSEq5nxw900FEcSnDClZaDIvrvfRGBx+x4i+4mDnW/IntDG6mRhjOZqhBoMkxC3pJyqhzTUUZZO3g4/ZGVkUCni7m9/fz5WmU9G9waWlPO1OT7/HnO7rEBZCbXMwck5TrBetJtRGOplb0IcpKhUdLkEzwNTScTHuH31hB8Hf7uBt7+4ime/yn7jRfZLvABIxEdeRh4nbI7COdINh5O4z7ahjclhaydsjmL6q9kIybiNkIzbaFfXCu5GcziS1n30ief3LCtChl9FXh6dAg4go4AI6xtgSJCZwnLiPVraibjneN8Pgb/jcLQ45APbRs0QMFCwiMnSR6E4E/dWYPuqzvZwMbcW2N4mYDemWthgTptOpPNm/js569rXezD6G3KJV0ZBPjqd3i9wTgOturjvxFySv6yyAkZH6L/3qvIKiHWVTs7EvjfPsDXykcD2qZYdsKyTndjz8hZV5S+oKo33ytPED8veDceTrGD01uWGC7dQJ98/s0u/i7NsDpILiBBsXtJDB0VZ+mfGhS+7JLpudcF+IJegadZRxYGLc/Doznt060MUEFfXJPLCx0yhigjJK8hRzp0O9UZZaTmKC0spbQA5h91t93n4e4yu0vrpUGOJDwAEH5yBQdMPkM51HUt8oSMC6RPmhs46hMyfVOurQzfp1u8hrakZQdCepHaATZM7aF5nDpTlCaW2R58t0UM/Hg9SjAEAinJc67KcrDq6NnuN0goinCr+5zJY612qtnVKC/8LhGdWSDBCEuLRvZk+ANHeH16VN7aX50FWCEoqitFXdxgW99+MzTcXi7yujX1rgW0T5jsiYEcIrYjBYidC7tt98xjKOPt19FYrAw1b7PnYD64tiPV6mN7FvYydiM+9L9KbIwNZTGkZiI+592CiKVy6d/+751InPoeiyaGec9tS6xgwRXF5udhj+C3v1SV5Lor0sMFPempRc8BPengVFvXqaJBIz+st7px2tidISV6ec25ef2bx9oJyethge1o+xX3DnImH4L50IAYMb09pF4b5xh6M1iJqzpA3H+HYliACWQ86IWj+RAzadgLuC5xJ4+T5xBdOxETh2YQZ0D9IhLLeSPqIvRjE8S4vfRiKjd37YntPwusSOHgMTr4nG1PZmB56BbdTPtG28WJNRBjWRIQhcNAYdNSjira8nSBY8IiN4zGvOcSHd5MvCMm/qTUNBUHUfIXlZZw+/KSCKa4mxMHj3nWR/Q6/e4HD715ARV4BcVUkW8Xl5TD19xXZj+69WvZuOPrpTYJlnW4oqsiHXzzxveIlPQCQmP8Oifnv0ELdEjs+zsbPEqrS4Pvfz5Bc8B7fi4ncvMDPO9BI1RANlZqhZ0OCUJtr2XKuu8EyCNml3+HzYSaU5VRRXFFIu76uDQajXV177I6fh/pKjQSGwdUUsEmPpFBQlMfFR0tp255vn8t5XR2kB6jhxEe7jprANnE231oaKlg1p/qqt7PRpRlR40FBlps810M/nvTbtukTTlvXZq8BAIpyRF0Qm8ZE/RZ2fo8gPDojfSliGYZKcaLed3U1JXhMssMAO3OBfQ4FPsbxIPFqn/xt7HMchOD4D4w2tI+yCMlhVwNP+Cdzb849GjjCI2os+uoOY0R6+LF9XgC8d07gHI//Q3wArrQ1P+yGtqOcy/ydT0mIBoCKyjLMMblF6ttLdx566XIfUg6NloAfvKRIFOlhY2xIIM46iifYIAh0ZGC0keTCHJLA/pQ/6fjUuzdYY2fPaGx+Gb2lqxb/GxAW2qYgJ0dpf7l5Lm3fNaPplZnEwRpvwmOrXV+jynOJA5cDFyAvK4vD00Zg/eV7SP+VB1e79viWQxgtkzMJL2xQZAx+5hdiai8bjrDBzLYdAQD+joTiVsp0IlxmYAviXh3r5oGwz4nY2L0vAKDeH6XS9rqN0V63MWUt1if3IruYuiEVBqfgc5jVthMW2nBl88PTyAU47ZrQW/wjM4h8QCakRxyYHBVNDHix/LH49eJYACPSw4ui8jJsev4ASzqKb/zKLi5CPWUVRqRHEBRllXEr/SRupZ8EQOS5rLckG5g3WAZh+bsR8E9aDQBQkFXCBssgiqrbxS+7UVrJrT31szQdP0vTEY0nHOIDACtbB2Dt+wmc8b0ajkb7en2wNW4q5bprY8bjcdY1PM66BjPNjhivv0hiNTk2MooEK57+DeiqUIVAxAHbsCgnWz2lRms08QEIz05VPQwhR2ZJaTX0uBcZj142xoz6rtx/E2tnVo2ElZZXiF1DSBqYtOCkwLZQ/zlQV5OOXHdNAVMr/sW04yLFDgZru+HaT2YhjCrqShg9uw/GzO1LadscOIfj3eGHl+8E2vP7pwxjdF0AKC0rR9cpuxF5QrrqQBHpn1HBYklFSMDgmHQ3DABgecAP72bQbzDpkPqbqqDX59Qx3JlIVmdyvUatAfHuOzUMt6qY+GwDTnVaJrpjLf4qVo2o2d7xgBueKC+roA1JqU4sHdoLYTEJuPAsGsuH9eJ4fPix6uIdvNzI/HspCB5hN3A1IY5DknjBT3oGtjDFHvtBlH5Pv6Vi7HVuaO++N8/Q39AY5vUJye2m6ppoUUebMo4O3/JzOa+V5OTx3sWD4tGK+5mJgUEnMdJEsBGRjYvxMSipIHuuzw50gm0jqngGm3AFxFIVY0XBgI+seVh3hmd7ajHX+6lJcLnFJRcH30bC3doWagqKYl3vVnI8tkQ+5BwrycnjoxvVcLD/zXNsiXwIJ1OqAWyV+RlG1+InQwBBTFqtJEhX3FpPxnMpyanS1v+hO7fSnOqdZferKH0GOcVOlHZRuPhZsgL30kJVCqKO3XYGTt3agMViYfXZO5x8H2mieuiUlBER6CUwtE0QbNsaSDROEuw884C45iRfnLtFeHHuPKOvkHs74gPntd1UorZBx4k7SL95QRf7ffXuO8q56kZeQTESUqnKb47dzRAR6PX/jvQAgMVB+toTkuBq1hE4qEyEg8pEkX2DPmyjJT0A0KaLMULSdqMOj4VWt5k2QtJ2o/coG9oxXU31Scdsi3ILDeoDS1FBHo+PCA/XuPOc/rPNi2QXahiF4bFtaO6/FQEfxH/gVrBYaO6/Fc35CqMCQMJk8b/jRweTyWB+aSnjoqSC+iXmZMNwtw++5hGbmiHnAhCekkzpJ23iE9ZzB9KLsmF/fz7p546dcDW7WlQ/nt14/a+XIBLyCnJY6clsQyctGOlqY0bvjhjVyYJEep6tI4yU7Jof0Vs9ObWMRGFP74Gc1/bNyRXfd9kPoCU9/F6XlGkLaEkPANg2akYJDxsYxDUGMiU9AND5zEHO9T66eVJIDwC00tZB4lRvbOneT+R83uFkAZqUaQtoSQ+77VR/ZsWaeUH3XtGRHoAoa8H/XrU+Jn7uytJHofhdUgxFOTnOe0WHmW07ImXaAkbvlbiIWyvexnvyyD0Y0H0jAGBwL6KwaHFRGbasuYLM71yD2fih3PeDVUmOYmBVZgEoB1gFlPkry96DVVn1vNSaipTMbAzt1BrDbM2rhfQA/xHiA1BDrGzbGqC1kR6UlRSgoqQAgybaWDi1D4fs+CypmqtQHLiPJVy4TOPx2SgqLsOJ4EjMGi04bnukI7XugP/FpyLnvvedbEXwT1qM1MJYBKWRydW+BHfklIreiDm47qU9v2K2+Ko1WTw1JmoynkyeBv83r3DlY5zozjQoq+SGNMnIyiA4x1+sYqbCcPbNBoSk7UZI2m4ci1gltC9vTgEALA8M5by2cSY+D0O8jtCOLS4lrIgJaVxZ7x+/yDfjudsIS9mmY9wQOFkZGbQUsBFYFhHKITGjbpxBRPpnFJWT8yDe/kjHuuf3oP+nn6EQL4+CrPjW6p769Anfhrt9EBz/gbYtKiOdETnqduwwDHf7IDpTsuRYNl6lM4/zvtvTB2E9d8Cn7Syctl2OsJ47pFqAshb/PzGo83rkZOdjre84DOosumDy/ydMuU22vtN5C+jAv6G/FP9eoutLmmMjCnThfPzo1kRfrDnDv5ANOEwJxqAW5KiJJQ9vi3VdNuLdqhaB0HrVTlis2YWXKV85HhwAaLXSl3Rsvnon2m/YSzonLr59zcGNh0tRXlaB4qIyBPg/xCjH7VBTV4JOQ0KEp7ysAlnfcxHg/xDf0rJxZF8YaQ4Z2QYoLzxHnZxVAln5lpCR1ZR4fTUdxWXlYLEIRbc27pL/H4Shxoe6AVTSM8rRGp6Tewro/ffhG3AfvTsaQ1ZGBmYtdAEA206EoU8nwpJVWl4BRXlic6atxc1bUlNRhPMgG2T/Fhxf7D7JDudvkq2G+YUlItfUvh75xtRKk0i4U5XjfmFSCmLQX28a6ioSa14TMxSrzK+InJuNW0dnM+7Li0cvEyUa97ehqaQE17bUnBl+bLI8DI+osRjWmOvNCf52Dne/X4VvW4KAzu2yEn5PmElaVzeCX8VivRPhUWquVxcAcNWHXglHWVEes7dcxLuEb3h0mOoJOn8nCs9jPnMI1BKX3py2sOFutB4aXkR+T8PYENHKcILw2VVyOd6RrVrjYhx10+Jx6wY8bt1gPE+SuxdjbxEbvU76494kV6F9Rl2gefCJQNu61aNcWQtmeH4zCqtG+lAsuGw4KI8XOceRt9vQ1KQRo+sxmQ8QLHYQHLGc9jX/3Ozx3z9nYZIJOVG976Qe8Do0TeS6Dr/Zimamojfl/Li2PxR7PU8IbFdRV8aVH+Irod79TH4OSeot8Aq/iRHGrbHn7TMYatblnO9vUD2S2fzgJ3AXB0u/7snkkIukY6Yk0c9+EIITuYaksx/eYVN3ZiVJ2Kj7J0erKqhksfB+1TxYr9+DEdZEYn6HDXs53pw5Z69hz9jBiFlNfLbvxiWgvKIS8nKSG4/kFeQQFLoA8vJy6N3PErqN6pDa1m5zQtt2Bli39AJFtrkgoyXUdBNQkNESMrLaUNV5joIMU6jpfkBRVk+o1A8BZARv30c0F+1dk4EcJxcn5lcwwjOoJMNIsydaaHSDspwWZCGH3LJ0fCl4jY+51PywqoS38SJq5zyceRAFOVnZavP41Hjiw096/DdNgKlhw3+0Gnrc8JsOAHh6kvtPCt3PzStikx4AuLlnOuf1vUNEHGY9LaIw5PNTVKuGIJlTURKomgpka7ttfUJetJkqN+lMX40cOywO6QEATXXJJHxz84tFd/rHWPcoHP5vXiF5rugwKlU5deyyOgvPN0SOjUfUWMjKyJLyflZd8MRs2xXISMnCpfQDgqaSOpx2EiEsvF4f3uTpz+mECs6tp3HoZ0tVPrRx3oHIE/NRxKNMpaTIvW0M7mEBU/2GsDSi36h9dl2I/ldP4P3Pqnk/+NFITQNPnWZWaY6tffrhdUZ6leSsHVsSuX1MyGt2deYAACAASURBVA9vn5RfOTgd/RbjLehrOXiFUmsnWenSF7br90Aw+bvVQzjxrIV0wJSA/Jcxr/sqxEVSa4yEnnyA0JMPOORI0Hsxte1C6DTVxqlPu2nb+bFz5hGEHLsvsl9RfjHnmqLU7ARBXVG83BM68EtYC4OrhWiDGlPwEzimCBw0Bk7B4htX6ihVj3S/IERNkl6+iq6mOuTliP1Yfgk3ImPPWEI4o9VKX8St9YSqogIqWJWQlyAoKvTpCs5rdQ3ivdJVqUPp16kr8ezY4Eslqmq6CaTfxGuCQKo0EP2d0FNhLvaz5wNXoKhN3RHo1lCwQbsRLGGq5YA+PKJH7PF7PvSSCvlJ/p6NcT2okU7SxH8uFqKmkZ5/ha5jautzVCfOxBC1HALfRyPwfTSjMb5tA7DL6ix2WZ3leHrYqN+oLvY+XfdXSQ8ABM4bBzszQ0Rv9+T88MK8hR4GzDuE1AyCAA2Ydwhdp+zmeHDC9s9GF7ddyOQJTxze0xK2rjvx4HUilBXlUVBcis6uO5H89SftGm4OcabN+ZEU3u26iSQ9paXMJKrv8okRiIOmmlrY25+bD5DkLpgkJ8ylGjVW3L8Lw90+uJvE3biEJMTDcLcPLn+gqvJcGk1vyVWUlSf9lFWWo6yyHP306HO+alELSUBHevgxowNVBZIXmV/o7xH8GN5wKiPSww+mBHRP1DPS8douvQX0pMf89uTw9DufifdmRcQdND+6Fc2PCjc4rLTthWvfrmDBO+K+sDFuHWa/5hpFp7yczHnt/XYebmXcJI1fEk1/P22kzjwEik6OmwlmW4mfbF8T8WjhNNyJTUD67zyk/CTLYM8IuCqVawQlSraB/1H8WuKxQYlW+F0iOg8XAI5+4qaEjGy+RyjpEQRessNLongxMPQQVr4OQTlPGYhJDwIAANe/EFEX6YVEbuzQDYK9u9JCjfb40NXj+V/EaZ/JGO91/F8vQyqozhpA6mpKyC8ghwFGvkuBjaW+2HPFzfRA39PH4dRaOjLJA7RccOP3MUZ9c7JyIScnB816guXcxYGf6xCBbSVl5bixkxumwvsaADRUlfDkKLVex1N/briLrYU+IvyF12mQlZHhhKW9yUrHkGDxcp3GmbTBpi6CQyRmjD+Ir6k/EfxoKRbNPoUte4mwQ1YlC4PtNiP44RL8yMrDau9A7DlBDutLcvfCq/SvYoWWCSI5wsgPAJwePhrjg86Tzk27LtrTOlrI5/Bat4205+3vz8c845Ei565F1SHI08C/EZfUI1HV6wpCu0A/vHKai6/5uWgsZNNM51F5fDkS68ZyQ2pmdFiC5OhUSr/VI33w9Do3XHuikbtQr8+GCX4o4Av/nrRyJMYvpVen5P9bHZTHi3yfD7wll1MYbiReXZIZbWyw4+VjzvHuVxHo07wl9LXqwqRufYQOFx7GCgDXvnG/90kFiTjS/jge/XiAbvV74Ej745y27W12cl5PfemCpa1WYJMFfc7jBDN6D7I0seFZODY8C6/26/Aip/QbjiZOh4fJBaQVxsBAnag59fTHWdjWHwu/j04oqiA2zgvNQnA0cRo0FXQwqhmRt8YOabvpPpkzZ311NfQxI4cGs/u9W+VOe/5vob6yNYa3oK85JU0UVfzivK6KBPUc03sc0nP402BMNboGi6DNiB6+GBWsSqgrKGGttSNmPDmPA12I2jzaysT+5lZaHDa+uYOIQcQeYuNE6QtU8KNGEx8NmlCqwJuv4NRfem7imohD0ZGYZsG11ho0oU8S7+zk81dU6wThZUwq2pvTK8fQ4Us680JsksBluC38ToWTzs3bcEni9yh0/GSBbbwFS0Vhl9VZ9BnfFWOaz0FO5m80N2uMQ682C+w/zmo5mrTQweEHywX24ceU7uvxNSkTNz7vhCxfXHJWbgEaaBI3mfaL/Uh1QU6vE60yJ220baBHyc35nPcL3/JzUclioZ6yKlrVayBgtGAE/ymIxiY9AODQaR1CI1cCAFZ6ncO+k1NRWloORUXyra+dXmMkuXth+9PH2PdCcI2pG+MmoVV98dfGhm0Tyaysm+3pVf5qUYuqYIC+KWzO70XkaNGW3pACsrGi6zCyR5FNes6mkIVwVl/0IpETUV6fhxfJ3hhRJOZ28WkK+fGdcRieB6YKGEGoOFYFinJkQZWkP4Uz3Vq3h1vr9nC6eQ6B/anFpHkxuukY9G3IbJN3M/06+usNhKexNzbErSURI14YaNVjNN9/DYqyKvBuFYytsY4Y1WwdpX2uSSAS856jhUZHbI11xEIzaqhwLcgoZ3GNxMpyWlKbt6SCiA6Z0LID+t7ahxCHGVhjTYhgPc1MAQCYXdqEkz2I1IA9tiNx8tMLzvgncSl4EpfCOd44SXwBLVGo0aFudLVqdp0IR2cnH5y78QpZ2fmUpLCagN5BR3E4hvuPND6xAzdT6F2P5gG7UPHnjzj6/iX83tArtgnavFfFg9Jnsh/j8SrK1P+F+7oLjK8V8ToJTvP8RfZz2MgsSdV8ATURb+xAekJMJ8NdVUwzXMD58TLZAACop9gAY5tNw4Tms9BMlZBTZef5zNvnhnOf9+B20SmhpEdSdOpL5Gud2x1KaZu4hxAPaLNgJ15unou5/mQ3flnBIamvR1w016gDW71m6NKouUSkhwkyvhKbE37Swwtv265IcvcS+FMV0sOGKK9QVfvXohZMsbZjH0akBwDFoCII9XSp+QxMwU9guo9kFlbFT45uHQ+XeA2SoLSiAgBQXlmJcx/fYVgL0dZzXtLDJjLd6tMX+eyvR0h1m2m2xs629HXcAKLOzf9HqMnXFdoekXUGQV+44kE3v/ng5jfu3qasMh/30ybgcmI7vM5aQzvH2x9bcC25Cx59mwYWq4LUxg47K68swvUUO9z9MhosVFLm+FUShytJNoj+Sd6fXEnqSJkvtzSRdMz7mv0jDG9+bMblxHYI/+qM36Xx5EYZWZFrfZjB9bq202ZuyGWKRZb2CO03C3IysjDR0gEAvB1GGDxjRyxB+/qEEXD0veOYZNSBM27jJEfST3XgP/st2X0yHLtPhos1RpjlP+T+e5y89Axn97iJFA4QhcbqWlgfeR9TzTsgKvMbNndxQH99QuHlWOwruJgRG3S24pXhsW347LoQrbUbopNuUxyKjhS4fjqiwntu68Kh6NqOXMPgaVQyboTH4N6zeP6hjBF2wl3gtV1H2mLKqM6044JC32D7UbJUo6VJY7z7SC/Vq6XGVXDpuHwvRnWygKqiAvbdeYburQyQ9vM3ri1wBgBsC34IWVkZeA3oRjsXG5MWnIS6qhJCjwlOkkz5mo3Qx3GY5kRfl4AfrbWsOa89osZSCph2qNeN1Dawjgt2hK2AcTt6GeWqol2PVrh04B6CTzzCOE+yFbGhljoAoJc58bl4mZTGaassewcFNXJ4m7TxrfA3GqkSFqUKFgvnkl6hu24LNFatQ/s9Y/d/mpkMWx2i+vnO9+GY19oOAJCan4NZEedxvS83Jv7A6emUeQBwvD0AEBTGXAGu9SLiwfV+i/RDHBadC0GSuxfsThyhLYTKRt8WLXFggOAwRTbs79NLvdpoU8UqavHv8TZrNVLzCCWuQYbUmmwvvnugQ0Pxa55IAv0TW6CnpomnI4mcOa/HN+DTdQDj8baD2uFp8CvOsVVP+pAxi66miH5MLxPPRi5NmYNlAcyLl1rbW+B1GDcf8/iq85i8ZjRt3waqasgqpNZIYYqCMrLHqHV9YmMXlPAeY0wsJZrzSVYcujQgf2e3xF7GIjNyiJ+6vLrAOZJ/ZwOonmcMG0/GTRcaFlndMFBvj22xA1BHURfmdYjcrMdZp6AoqwKABXeT8ziaOB11FAkxmLT824j8vpgTOpZR+AhXkzphiCHXsxiUaIXeTc+jTf1FKCzPwOWk9tBQNECfpkGkPk3UHTBQPxzZxdG4nNiOFI7GJirsc7zEpVeT04jKWg+rBsvxOnMN9NR64O6XURje4jUKyrjPY/b4sso8BCd3p/37v+TfwovvS2ChPR/DWrxCXlkKwr6MwlBDrrE97MtooWsFgPg8bm6OoqyqiHe9+nC+12TScUpmDoasPw4AaN2sIc54S1+lsMYTH0GbfUnQ2ckH/bqbYSVf7Zlj55+ib/dWyM0j1MameJ+Cv88kia4x5/41nOg7Em1OE2zaSqcRrHQawTxgF2ImeMDFrB2a+2/lhPrwhvxE/8hAJ13hoTBTR3fB4fNPBLYv3CqeMps4sDZritexXyjn/S8+ZVRbCCA8RwfWjmH0P/Vw7IK9oU/xu5D4v+xzHQoA+JpDxPIuGNQd5gt8ScRH0Oclv7CE0TWZEh9x4fdoLfZ5ncS20GXVMj/rj9fwN83m4cTs0eiwxA8vNhGbiGXDuAmIsgqCH9KOxotIxyHxWziv543ai49vU2nbeOEX+xAuRlxrl5yMDIorytBUjd6Cx9ufTXoAYIwhl2imF+VihVX1xgG/3+LJIT/VhXBnItfo1Ls3OBr1Eqm/f8O0fgPM6dAJ/Y2MGc8T1rNW6OS/hDYNVqNNg9UITqL/7inISi/sRBR0VNTxdORM/C4thpaiMm6kfBCL+FjbW5CIz8j5A2n7GVo2F0l8xjafRToet2Qo43UAwMbri9BPZQLn+OyWqwKJz0BDExyL4eYdRXxLRWcBBT/pcCuZbER00DcCAKx+FoYFj4gwq89u4knt85MeOtiGLsbTvoIjBh6mpcDNor1Y1xUXdz8nwLm1teiO1QB2CNsCM265gcMJbpzze+PHYbbxGcw25hbk/ZJ/C800uJ9LXdVuJNIDgEQKVOV1UUepFX6V8Nfvk4FNQ+K9r6dsARnI4tOvUzCqM5F2nuEtojjkR1OxJZJzL8GqwXKk5F0htb39sRUKsszzeV98X4Khhi8g+0fOWkNBn0R6mK5VSVYD5ZVEuNv7XzfQug79d/dvY8j64xwZ66cfPlfLNWp0qBsbbUybSG2uWw9jMWLOYdK501ci0ZjHPf+9CqIKe3oOhulJXyy3ITaXG1+Eo93ZvYiZwE0Q/+y6ENnFRfjsuhAdzu3DvnfEl5DFYmH/O8H5BQDgMqITLvrR11ypbuxZRf8QEQdhJ4ikwUY6oh/urZs0xJM1VZMsrikwsGiKDdckrzkjCqd9bwEAmhvp0razSQ8ADGxHfsAWZlLDSdikJyR+C+eHFzsvzEZI/BZMWSR8k3Ti03Ok5FPloq9/iYHD7X0AAOOL62B8cZ3Q/tdSYzAwlKh2fistFgc+PKb0qW6Ulleg7dLdeBJP3IznnrhGCrXlJUptlu7C+edca35OQRGsltEndE+0bItw5ylIcvfCzXGTxCI9tfj/h7YN/l69r8jRs3E/LRFaispodXoHXowWTzpYW49swGjfh57MadYT7KVgo7yMHF7kvGqUWGuRESNKY0lHO9Lx1siHYl1ra+Qj0vHMtoSxJnbSPHx2W8iY9AR+5t7HbqUTm2bb0MWUfnTn6PCAr9BodYD/b//XmNryKLbHDcS5z4tIhIcNW11fpOZdR1CiFXJKqGqZbPwoeoVnGfNxM6UPDekBh0iwUVe5NQrKmReZFoSMwkew1qEPvxMEWSE1fABmazXW5BpAM4uZqcD9bdTTqB5PVI31+HxI+g7XJQHVMnd6Vi4pnO3uGQ90Hb4dANB1+HY8DvKu0vwfJnHDY5Z2sMPSDnaUPvX+FOV6MYZr5eIVNBCGRjpaiAj0ws4T9ynFTcVBPS1VXD8kHrGICPTCUp9rCI/8JNa441smwlhfh3N80W8KrQfmvAfXrdmmOeGqjtlGDjdqXFeTc46/jb3GrOx8DJl5UKw1SgqfticFih1sb0NIMw6s44Lrv5ipuomLlZMOIPZFEgBgWxBVgQ0A+q4/gvRfXELPlrUuyDCGmi59CKSaZtULx70cQpVddTMmiukObErkJcWPXCG0PwBMM+mMaSZEOOUqq+qJ+xWGsooKrLkchjcb3Tlkx895MFov8sX7LZ7YcPU+3mwkSP2IXQF4u9EDlSwWZvhfxgHXYRi1+zSiNrjjZXLVH5RsCApx40WtN0i6MN5I7wWMXyq9kMjgJEtSCFxwkiWaqA+Elc5GUtuNZGsMMHhNO4YpknNz4BJGFKdMcV4ksJ8gUiGvIEd7nh9M84P+FvjFCd5kpos1/nsh1bN++/MnFPKEwA1rKVopzrKuPuXcJAPxirMry8ujuJyZfD8vRl87K7oTDfjD/GoCvFtdF9rO9sSEpg5Bflkq6ilbwq4xVzY5KNEKPZsEoJMucb988NUFP4vfkObQUGgu5VVz0VjNXqrzMVlrF50ZiMrmKoy+/3VdYq+PIBlrSdHGnXqflWYx0xpJfEpKy2lJz4G1Y2BpIl7l5/vP4rHMN5hyvuuYHaScn6qSnX+Bec49Mc+5J26Ev8eG/bcYjdGuq4Zdy0bCsGl9ia+70Yso9tV17A5UCqhQzkbvzqZY68E8dEJaaFBPHRGBXtiw/xZuhL9nNMZNQJ6SKMjLKGC9xUEsjybnmawz3w8FWaIw3vHYHbQFTB2bkGUz2UhLzBTYJgzqWlQLifPe87i11A1uBy/i2MxRKK/gJjoKIj0AoKjIbFMjCl9TfmCb9zmkpfxAt34W8Fg/ospzbvU+h4c33qJ1e31sOUWf38OLNTNPIDL8A8bP6Y1xs8V/yFx++R5T7IgETBkZ4GN6Fkz0GkBJnriFnol4g2VDeiLh+098+JbF8f7Iycrg++98jO3cFgDQ3qAxLjynblDP3Y3CmN7i1W3gJTX29+djttEwDG/SDeWsCqyNOYkJ+n3E/jtrIRrSJDlMYaVDSJbz5v5Usrib3e6NA1HJKoGsjJJY8w4IPiaU8LBRt+HfC79jo7qLwhpo1UXyb67SaHzODxjXFf+5qK9JeL0cmhsh6Xc2DCVQVmN7dPrpWSHoy1OYaDZCcj616PMOaxf0CluJe/Zcr+DdUa7oepYrUBOZngYbPdFRMpEZaSL7sGHX1ADhPN4kr/AQ+Nj9fQNUVdG32VXklaXgTio3b+pZxnxoKOijrhKXqGYXi29EYIqGqsQ+w7J+zdpz3s/YgVc/z2JSC/Ek9/lJT2cd0c9jYZAmwRGEGkd8fucVwXHKPtK5Pl1MscZdss1zz07GIvOEFm+6jM1L6GsEsFEV2ejbHz5h7sXreLVgFjSUxHswMcEAu9YYYCdeHQJp4PFZ0RZnYfgbUtzLZvbDspnVrwuvIa9JETjgBbuAKT+CPm6Dx8Dt+PKJ+pATFyFp9KFUP/MLISsrg5eJxIOu/RI/vNlK9Qxt9DiNmD+eIwD4lV2AcZ25az4TsYIyRhTYIXNTFg9Am44t4DVmH26dj8TNj5s5VuRrARHYv/YqbZ6Qo/EiXHm7HkoqhKrgs7BYrJl5Au27m+DAzfm4cfYZHI0XoauDBZb5TaCMvRG3CQNaLcHYWfZo390Ee1Zdloj4jO5oCcslu/BukwfOPn2LsbZEvYzXG+Yir6gE+1yIfISWDQnpebYoQkl5OZTk5bHj5iO49WiPRee4MqvJ6dmYseU8bu+cgaQ/xV9nbbuIfQtGYs3R2/Ac0wMPohJRX0sNVx5Gw8qkCYpLyzC5P9kzbH9/PokEycvIYa2FC+V8LaoOFYV/+8iUlVEkHX/M2c95rSRfH8py4qkODjVsjaVPbwMANtoKrpOlpCr959a/xn2nKdA/xK2H0/fCMaRME11omXcMAISP4Yaei0t6WmkSBIU3b2dIExusjg7Ew97rOefY7bb1TUikBwCaaJBJ6ejgsyL/DnHlvI87jiT93ZfiY7Cua2+oylPVXmsaghKt0F//DpTlCFIbnkZ+TpjUdcN9nnOECppkcsFBiVa04gYAoKdmh8jvi9FFj5B7b6k1HpHfFwEQT0jLQns+ghKtYK2zCvoaQ1FSkY3H32bCvmmg2Ot1MwoiFTHNLUsnEZlGqhYw1uwNNXltVLBK8bM4CQl5j5BTSp97oySnDut6TmKv42+jxhEfftIDQGLSwwsvV3v4+IfRtsV+yqjy/MLgYGoEFQWFaiE9NR0bD4Vi6TTmNUhclwXAf8MEkf1sx/rg6VnpEydD3x1I8qQSutySElx8HwNXa+nWkFJRU8Kh+1zBg50LzuL22adQ01RBr+Gik1T1TRuh/wThggxBXhNRXFaOSd2tYeHtiyAvboJj8c/hYLGKoVL/Jpbu4lpYHY0XoU49NYnIDi/4yczV6A1wNF6EGQN8cfAm8T4PntAZ+9dSK2VHRxIkjE16AMJzIysni3VHiAKB05cOQt6vQoRdoQ/5HNBqCWkNA8Yyk8dle2zYoWwAELXBHW2W7sKuiYNIfTut3kdSf3u/xRMdVuxBi4baODeHCIF8tGI6rJbtRtQGdw750VRVgvqfDWVdDSKscN+CkaisZCH1ew4mrAlA+g9CyKNXOyOM6W2FwQuOUIhPLf4exMkj+RswqVu1HEhhZOd/Aa8nzYb1SW7dIf1D24SSBn7SwxsydznhPfTUNNBJj7lIAh3mGPfHHOP+Yo1RlVdAYXkZaZ2C/o4P2Vnod/G42OtKnrYABjx/v5n/TrRr2BiXhghX3Ur+nYOegUcAgBGxlDaaawzGzRSy95tXhIDt6WETFUPNUejd9LxIOWl+sAUL2OMGGTxAcDJXnrxdg9W4nmJHyr9Jyw9Fm/rcfDD+a7KPG6p25hAmozoTkVPyHq8z1+B1JpEbJCMjWXSGilwd2Ol6IjyDPoT3W2E0vhVG07bRYarRNUb9Bj7yRAWLiDwJ6f53FCx5UeOIDz/WekhHaWKEQ1sK8fn+Mw8NtTVwzX8m/I7dx1wX8WJrxcHbReIljf4XUVBUigEz9mP2uO4Y5WCFYXMPI+NHLoLvR+PpWS+UlJbD3tUPLsM6wW2ELUrLyqGoIA/HafsQcmgW3sSlIS7pO2zH+mDysI6YProrbj58j61H7yL8BOGhyP5diJlrAyEnhZjx1F+/0KwOs5oTmkpKUic9dJi3bSxun32Kug00MGu9eMm9gqAoT9wUFwzugQWDyXUilLWD6IZUK5oYNEBqAtXD5Wy3CSfCl3COF04g52glvCfyY67HbiSd997qJJD4tOsmmVAAnYy1nKwM3m6kesro+r5YR/6+11NXRdQGInRxyxgiRERLXQWXNrqgksVCTl4Rfv4ugLaWGvp47EeY3yzkFhTj3stPyPyVj8S0H0LX2yfcG3fstnOOyysrhPSuhTjgz+uhy/MRJ/ytqPwbckuJHMns4jfQVDSGvKwqisozkFea8Od8FDQUjaAgK1gUoJ3OVlxPtoKeam+kF97FQAPxKr2HpSUit7SYczzM8O9HDQiDqMKl0kA9ZWpoMJvcuFq0g5VOI7z+/pWkAMeLeDeukexz3i9sffkQyn+8IPdH/j0RoljXeRRSpn9oG2RlZODdoSsaqKjhQVoKridylfU0FZWQW1rCP5VAyAA4P3gsKTfo1fevnOvKycigoZoGMgryUFmDCiy201mDdiLEA/ilnvnP0bXbNT4pch7eY0U5LaHtgq5DB5uGmykCBuKulQ3zOoPQQqMbyfMjCeaY3hPZp7CiGCOe0IfWBqXdR/C3Rzhms5K2XZqoUcTnAU3CfO/OJtV2vToa3ORtpqTHeL0vgqdNhIlOfc7xZBtrLO3bg3NsrtcQQW7jOMdsxC+nPhx77z2Ga1MnICw+EV5XQoT2TfqZjX77uQl5MUvcKUmaojDv9HXsHC8+mey16TDuLZkKk3Xcv+fjCvIae7v6kbwwl/2mkjw+SoryeBzgiZNXucp17xPSEXKIEHho2+qP2//PHC9jUtG/e2v0796a4+GZueYcAne4wnZs1STOj756hQ0PH3CO2V4eGQB9TxxHWWUl7rsQXoWKykoY7dqJcZaWWG9P1A1wv3kDu/sPgPkePwxr1Qrr/pyvZLFgsnsXKiorSfP+S1h4+3LEDABgeWAo1jsR/5PSvG2QU7SFnFLXarv+2lkn8PSuYDUdgPAM8ctnA8CeK1yisX8dYU0SZHV/FhaLTvbkwoGT5tVMi3ZFZSU+fcmCt9813PCZiqXOvTltYX7E90FTTRlDe1iQxl3bRt1MhfXcgatfn1DEDmrD3KQDaef0qMg3gop8I4oYgYq8Lu5mRlHO8x7rqHK9u43U+6GRuuRhvPZNWmBRRAi2dP5v5GoEpR1EZPYdbLa8iP2JyzGhmRf8EhZhaSsiv2Vj3DQsbXUIUTkPYVW3Ox5mXUVc7ktMMVyFTXEzMKSxGyy0bCnzpkxbgHupSXC9dYl03j/6FYBXlP4AsMK2J0U2ep5VF8yzYl4OIaUgGvpqFqI78uDpj8uwrU8flp8ybQGF/FSyWAJV2N5Ndke/i8fxIZt5gW8b3SZImOKFlkeoz98KFgvf8nMZz1UVWFxbRTqOHkwQm8LyUnS8uYFyvhbCoSJXB3NM76GCVYoDH/vTFjylQwNlIzjpMxeRGvFkEeabjEOfhh3h+JBsRBzepCcOJxHlWO6ff4pDS87ibCJ9+H5VUaOkVj4mZ1bb3HcjqDUElIRUcBeGTXcekI6PR5KtQZsHcUO7fIY6wrGVcKvz4MMB8LoSgiC3cXg2fwYAMmECgFtxn9Bv/wnsHz0Y8cs9Mb1zB5hv2o3ySmYf0G4bDsL77E0AwLBdp+B7+zEKS8vQcTXXzR/7LRO+twl5zS7ruLHjViuYffienvXC3jMPMW7Bcfo1TCD+puISblKuqUFDgfMlfuHekNlkqCmffKqkcGtHeG+SPOeTyAkLQKjzZNx3cYWhL7FxlJOVxasZ1JCSFr47EDNnLn4UFnHOtdzpi08e87CpTx8cHCy6+OS/QPArLglR1FhQraTH0XgRnt6NhfdWJ44stl4zbYH9zx8MBwBM6Eo8vFqYNeK0ycoJDzOSkaW217DIJA7kZGXRSr8hbvhMlcp8Qxp3QVjPHaSfWtRMpBR8RszvWHi/XYoKViXmvPbCyRSuDO/NdCLnppxVDo8oGwhlJwAAIABJREFUbmiQy4sZeJAlXSnh1LxfSM7NEd2xBuB7cSpaaRJkY2aL9dBQqMshPXS4mX4KyQVxWBEzDsvNjgidu1czQ8ZhWM/Gz5RqrZyLX4hC5mtjBnPOJeS//j/2rjosiu4Lv8sSS5c0CCKhICAidmIgKnZ3oPLZ2GK3YvBhYnd3YmIrFipYYKGAIEh37f7+GDdmZ3Z3dgHF7+f7PD6y955757LLztz3nnPeg5Pxq7E+VnjQseptPyiL5XiJI270dJhoSJcOn+bZXPC7zmrYUqotHZSVlBA3ejqstJkLXgyo7VZhYW6fcwnvd3SXRYJ/fGgoq/6nyM70l2tIr7veYxY5xNROHGyWKsbVuo7xtcIxvlY4+tpshYdhfzjpdYSbfk94mU7FcLtjpH550c6koUybizvDseqibNEVRVGlPD7V9JkXcZIX80MuSuzjS1mLQpLKWz1Lczz4TBRuzCospLVxMBYqw/jWqQXfOrUQtlSyetbXjEyShyd2bgCF+Ew8eQFd6tRCG4eaAICpXs2w9cETOC0PofUOiYLHA7zr2GNuVy9MPngBpycNxoyjYdBQVcGjheOw/uoDTGzfBE7mxnAyN0bfTYdwf94/qBMYjIa21fF8yUR4rSBqH/Wt54KjkfQxny9jEjFuQAscOC8spnXzUazA48NXE9t9OgKj+8g+Gevr44Gek3bgZIgfbkTEoE0jR9yP/CRz3K/C/VHEpnWLry+lT4+jLvHvQxZmbRoGDW1OudbGh8u0YNL/ALB28K9R2SssIBJoxfN80lMlnwruXhuGPmNaIS0lG/pG2qQ+716eePVEcp2KBq1qlWO1f/EXsjH5zCX8242cf+GwPFgur1B2SQ5Wx/yLoTYDwWYpYWO9tTj4hUhM1lRWh5dxKwCA/9NJ2OG5CQe+HMEg637YWX8zlFgVe1Z52Ls/ispKMfXeRbkKl/4KbArYi3HBQwWvU4oSUFbIPIRTg62FcfYr8SLjHrJLqLXB6MDfnG958QjHYqLxNTsTNfUM0a+WK0a4KB7q/GbEZEqbipIaFr/qgvl1CE82/38+eloJiQLfbvvHKfA0lP45PRpEHNIdevsSO6OfIi4rA27GZgjwaIrmljYk21ZWNRQmJHf7jxau72E4rsZ9QHJeDvQ56qhnbI4ZDVqgpp78Cney1hOVQS2i/v+Cs802/tLrGXHsYcSx/6XXBIA1Vyqn0DsfVYr49GhfF2t2kvNwvEdswpVd48o1b/ex1FMhdY4wYVqc5IyYtl/iXIeH9YXjT1LS7N/t8G/aAKH3H5drfUoyjqUj4ogv+ppu5JCEelbmiIz/JnP+++/j0Kq2LVzn/AsvJzsAREjX1MMXMbQZ9Wa+bXgPnHgSjX+8GqF3AxdceiksbrW4U1ss7tSWMgYA3H5KjYuGu13bKTx54Lfz/1elUUgSFyw4GUKceLVp5Eg7x++EkQaVqHvb2f/8307heVt2la8qdu/Nh3B8LH2CafSaAEzYdRYbRkjwPvGKABYblXEr+BZHn5dSVFBC2y4e7nbo/lxSf9vuHlg78xg6Os7CpRhhfHPQtCMAKifx3P+ZH0p55BoZ9fQ9MLamsCCs39NhlHE76u8hvfZ7Ooy2TdyWbyc+p6hNQVkBJjwnNjdaylrILc2VeE1xBLmuhYGqZI/bX1Q+OGxC0EKJxcLyt6sRWHs67qdFYKB1X+SVFmDEk3+wy3MLin5WVR9o3Rc88KDEUsLwJ/7Y7RkqbXq5EZv5A6/Syq8qWV7sebMOw5yE3vdzW66SiI+uiiHUlCTXFuN7f9z1WwAA5jvvAQC0MekFAKQwt6Nxj7Hr4x2kF+Whr00DTHMiP1v/qdtQUJSUKT7lpOBQXATmunSRbQwgvUj2s1sc0kLjHJcEI2ZeAApKSqGuoowBtd0woLab3NdQBPMbe2F+Y0INrO7Kjdg6qBvF5ub7T2htb6vwNTbH3MSWmFuC1/xwt6nO7TGsJrMQw9ySQjQOW0Fq29Z4CBob1RTM+azzPKgqCZ+HBz5FYNWrMIEn6dDnR1gRfYk0h6iXKaekEE3CVuBYS3/0uR1KsYlPNKOsy8qCqCPFAw/d7k1AVwsvnE0Mh4O2jcDmZWYM5r/aQCI/q9/twsO0F+hh2Q7H46+Q+rreGw9f81Y4/+2W3ITpYdplnE3cgZWuJ+QaxwSzojZhpSt1T+9zZxI8DYhQ9ai7b+HavDbFpqJQpYgPHXLyChEbl0IqfikPDl94hu9pOZT2G3sl10gpKqLfmAFk4cGi0lJMad0UofcfY2fEM4xspNiJkLWB9AT7hz+Jj7gXiCmaOdgAAKKWCU+dVvUV3uhdrUxJ9roaHPTyFN5gO7o5oqNb5eVa/S4MdHVFt0OHML1ZMzStLl2JJ6eoCEUMisRFJn2DbfA6qLLZOD9wEOwNhZtMz8Wb0KeBC6Z3IB7MTnOC0bqWLTYN7ooTT18J7PKLizGkiZD8TD58ATaG+lBhK2FcG2qMuiief/0G9+rmCDx5Bct7EvktEkkPAMhZ94OPQxuv43NsMp7fJ/Ly/NqvhlM9G1jbm6DnSOL3s61NhKkNarYMB+7NwY0zz7BmxjF4tqyFJ7epoad8TO4l+SYdenEK/Dutw5zhO/DP/K64fOwxbp57Dqd6FV9cbvunUJTySimEQhTx+YT3V9QmKuslLdFhCr+nw7DObT10VHRo+/mkh8n8ojbfC79jRtRUhdf1/4wmIURIR05RseBnAPiRly/3XA7a9tjfkAi94nt3Ntcj7u2+5j7wNSfuzXwblshTp6JJj9vhECxu2A5Xuo6o0HkVgZktNey5n/U4HPlChGNPdqiY8M2GYYtRWCZ8xu//9IBCfBRB99sbAIAx8dFWMcT8OufwKfcFbLXq4uGPMyjlFcFRm6o8Odw2CDs/ToMRh/459TJRqEz7uyXXX8yiD7PyP3KWkhcsD8Y6tsZYx9Y4G/8cc5+fUSikTUuFQxo34fEhjH64T9B2vd1UNLy0HM87CxPsV70Kg7d5HcHrFdGX8MJ3Adg/va/1LyyBy7kFlPUMvbdL7jV2uzcBJ5r8CxUlZYyo0YMU6uamR92D3fsRKSA1g6zJkSf8dlOOEVa/24XptZh/xxsbdsDZROnhoYpgb4MFGPp4ESm/p9PdAHB/KrwtrkPUALp7+gk+vvwKXSNtePVVrL6iNFQ54rNrxSBK8dJhMwkPzIn1fjBnUEjtVew3jJ4nuaaKrNyegxvkewhs7dsVY46eRRmXi90DyqeMQQdXc+KBICukTRZCbj3AnkeRUFZiw7eOI+b7VGy1XXlw6/1nLL1yE98ys2Gio42+9VwwuqmnTO+XKIYfOIln8d+gw1HDuh4d0cBadtE2UfAFCUQhmu8j+nN1PT2s9hYmEq/vSA03OP32DY716Qvrn0px4tLYeUXFqFfdAmVcLu69/4I3y4SfZ6/6whvrvgfknLFPKenwrGGJZedvyiQ+/nvPoIWDDVb3ZSaHmpdEEAZNM7IuP11NHVEMGE/v9RNHWOwqzPPbhU61Z2PQhLYy55XVb21vgrDYVVgz4yhG+6yFi2cNiWNkzSULj9IjUE1NekHDRW/mI8CB7H101SVOWd9mv0FtHSe6YVJhoGogkfQAgL2WA97nxoIHHmlTLIrRz0agoQF5A2XCIe4jCQUJsFSX77vy/44Hk4gHMl2omzzwc5uOHS9Xyzb8RXjZn6pS+DtxpfAgqXBpxvdMTG6xAP/ekW8DOdB2PA5+oj9AKSwrwfNOi+V61jDBy87UOm3SwPfe2GoRxY0bVxN6SYxBPsix0qiFkTWpIfkAEHDqEjJ/5pkGnCI8EcE9iL9RvhiRgYY60vMLBMRj2ZVbmN2+peA9+PQjHT5b9gr6HZcEw1xXB9+yiLBkUcLSKmQHkrJzoKykhFIul9S348FTrL5xl0Jw+Ovi/y+6xvkXr+NoZDSq6+vha0ZmuciRvNjQYABJKMFEXYekiFnMJQ4719QnFFbfZxOeUbZIyOnTzvMoYgsA8LiTYuFaKkrMt+Vnm23E7s+ncSbxBkbZ9kJn81YUG3N1IzxMe6HQWsRxJnE7ulmMQimvBGcTd6CnJTX3Obc0E2pKGijiFkBLWRdzovthmQsRlWHMMUBYixCEfjyFs4lErjyPx8Nqt4moo1tTMMe4dUMqZL2SUOWITy1bE6iqKKO4hHq63mtixTDQm/vLd7M319XGl/RMwWu++3ZXxDOBOEFFgp/Xs+3BE4xu4inT/uLrGEz5eYOJmRcA52UhYiIIJTj49CUOPn0JJ1NjnB4lvUK2qJKbKBS5QdHN9S0rG8E37yP45n1G84rPkZpbisH7jgMAmtW0xs5KIJ9M0K6mHeqHbsGtESOw+TE1/HFdv05o41QTZVwuWjrWwLZbjzG6lbAmS3FpGVSV2XCxJDxw3zKzYa6ngw8paRjYqC6Wnb8pcw2P5o2F+4INjNcsTngUBZfHk7iRWLJjhNR+RTAtqC+mBUkvlMbllUCJVb4Cez6msvMenHXow09upt5QiPh46Ev/js+sFYipLydj1NPhAID17puhwSbL8nJ5XDxKj8Cj9AjK+IT8r3+Jzy+CeU0TfPsoDCOLj/mG1IQ0GFn+DTeUhIkbRmD9hF2C128ff4A3ZyBCn65EjTpWtGOKC0uw2i8Ud04Qf+/VzKWL4FQ06fmdCO7RES8Sk/Dg81cBmeBD9Fm695HwQG2OdyvUD9qMpzMIBUmfLXtxZDhxP220NhS93etgaWei9k1HESVZAEjKzpH4jPZrUh+rb1AFOIJ7dMSl1zGU9QHA0cho0nydt+7DhTGVt/EVJSm22vQFfxe9PI8Fbr5odGk5VJSEyrkv0uNhryNZkOl3YHiN7hheozu63htPS3wqAk/Tw/ElPwbZJUIhlO4Wo0k2x+I34F32M8x33oPwlJP4mk/ktdtrU8Mt/Wv2gH9Nyfu0biajERRGlLZwqFejIn4FEqoc8QGAWwcmoUnf8skV06Fm9WrYv3oopf3g6ccY2L0BAledxZ1H73H5wARBYUE6rPT1xtyL19C3HnnDky6i7lXRMNHWwprweyTiU8bjYfjBk9g3qJfEcbsinklVfnuTnIIyLhdspcoX+JNEoCpyjnsfv+Dki9foWffX16TQUlXFu4kEqV7s1QaLvdqQ+ju4EOp+/PdalPQAwno77tWJEDFzPeLUn+8ZEvUQiUI8v+fpAuaKLiW5G8DjFUFVm17Mg/E8vDKosYS3kzZXg3GjfQDqnV+KSN+5lP6u4ZtxoPkIaKsQIg7/vrkBZSUljK9VcbW0biQMQTsryZ5fJihPMrkkb0xFjFvr9i944OGfZ6Mw8TmxeREPYRtRww9NDCtPse//EfJ6e3a/XkfyYADAIDvJYdYAs/o1ca8T8PnVV7x5GIvPr+IR9yYBOem5Eu1F16ClpwGnRg6wcbaEUyMH2LnbVCki1mlUGxLx4cO//iyF5zz59SluJr/F3RRiM+Z2gVyYWdxb43ZhnqBN1FadrYoIn3kUW2lzicP94nxSnRtJ9tklBWh+hVyzrImRHbY0pO5hpGHnw2c48OQFkrNz0M/DFWrKxH04p4hcw8fdknjuZOQXCEgPAJz3H4LNdx9hbHP5cp6Y4OSL1wAqZm/ABC7nFuCBz2zBc6egrBgNLi4j2Syv1wOBkaewwM0XJdwyvPAVEqUGRjWwOOp8pa1vpG1P9HkwBcearMPk5ytlen9OJ95Ad4s2Um0qAicSNmOl6wksfztaok0fK2Hea/NqnfGtMA7WGoqlSDTpXK9SCA8fVZL4AMCDo1ORmVOAjn6byz1Xqwb2WD5VctztziMPMLB7A+QVFOHeqWlo0Wst7pyQnDzfyMYKQw6cwP7BwgKTLBBSyKIQz8mRVdNHGu5OGoVSLpcy54XRg6WOW3XtDqa3bQ6/xlT5Tf7NxmlZiFQvi2ifojco0XEHhvaBZ3ULhedQU1ZG1OwJlP4Jx8/j6rsPCDx/FXrqHLRxrEmx+S+jjMtDx+A9uDJ1OOMxKlrU91ERqCkp40teGqw1DREacxuTanshOiMRazx7UfofpH6kjN/14T5W1qOvT6EIjn/0IP0PAL1r0tfkkIa9cbvRvJp0ydcj8YfQz4oqLjHMZqTc15MHLLAQ6kF4wf2eDsPl5DB0MCVyFczVzbE3bvdf4lPB+PAjDXbV5CMJ4uFbFYExHopLveZm5uPx5Rd4fJkIf6nlaYeQu1VLAvhK4UHkZeWjh0nFyL1baOhjkG0TDLJtgjERe7C10TCZY9KL8tD62krcaj8L+qqaSC7IwuusRIrdy85LkFNSiM43g5FZLD3ny+3CPFho6OOSFxECPfDeVrhdmIeHHeZBQ5ksVd38ynL0t2mEWXUIr3NifgY6hjPPc0rNzUOz4G2ImReAkY09cO3dB1K/mY42djx4Cr8m9dHJWfoGlVdJBUn59e5+ZXgbn/QAoJAeAPC1dENg5CkUlBGqpKJhbdaaxHe/hFsm8ATVvyBfiKM0dDFvjS7mxOHfv+5Uoi8uUiBKekT7RH+up++Eevr0kQcb3wnTHcY4XIKKkvC9ERU24P/MFxBRFoukiMy4jXr6xHNyVlQvrHQ9QUt6Ot6ZjLPN1tASullRG+GgXR0janTBjJ0VHzkliipLfACiwOiDo1ORmp6L/lN2I/+nPC4T1LA0ROjiftDWlC0LvHFJXzTrsUag7uZaW3YYiDhxiaEhMkzIzfVx9JtUurHKSkoK5fnQkR4A6O1eB8efv6Ltq0gkZgrli+9PGYNqmtRq2bLQMmS74Gc60gMAG3r7CsjR2GPnaG+mxUWlUFWr0n/2CoOtxJKL9FQ0+A8Ff0d6osDvb2JUE2e9xpL6orpUbLXm3jWf4Vp8/3J5fJx0nPEm+7VUm9WuwZgeFUAiPlFZxIZSnU1WoAqKWYEZjrMVXo8smHGEakGLnZfD7+kwFJYVgsOuGGn0vwA6btunUEHTyiA//3Vo6mrgSuFBjGs8Bx+exzEet+nhMti525DaGlWrKfU1HVpfW0nyxpiq68JUnT7HWFuFQ1ICowPfM8QnPQBwsNkYuF2Yh8aXl5CudeDzAwAQkB6AIG/y5BFdeEUWkJl+5jIeTRNuKG9N8oPjkmBEfUvG+l7CoubmutoIPH8Vy3/WI/QN3YdL/8jnZZIEvuIcH33quWDexesVMjcAdL25EZ9yhPX/XM4tgLWWIS54EV7WQJeOpFC3Ox1moMXlIMo89Q1t0OrKaqxv0J/S969nP9S7sJjU9l+oHSRKeuRFbM4L1NNvCR54UFWSHC3FAw/F3BJa4rPSdTx87kzCiBpdML3DCkTdfYsrefsUXpM0/BE7QCMDLVzfUzEn03RwcjAjSVpvXCI9d+BPQiMb+phoAFjauZ2A+BSXlUGVzZZoWx54bdgp+FkR0gMAydmSwzhEIYvM8UnP3pBrGDqpnUS7/ycU56yGqnbFFJerSihvmNsUh+kY9XQ4RRZamaUs8LToqxK5BOI22zx2kl5rK+sgNicGo54OB++nb9hDvz6eZTyVe138aymx2GABKOMRybhuenVJdhw2B+OfU0/O/qq6/R7wQ9jCdt3E5d238Pn1V6hxVFG9lgXqe7uh/0zmBY+ZhMOVF0yu0bCjOyO7AbO7YcBsqsQxE2x6SJzK83g8HFtzHjePPsCXt4ngaKrBxskKXfzboXW/ild+qqFFn/9RHoS3Y+apa29WB6tfhyExPwMWGooV7R7eyAMrr91Bl237EfP9B/YP6U1rd+Xte9LrmxMJQhQRF086tJSFK2/fIyaFKGGw8NINuFuao6urUJI4oHVT1F25AfbGhkjNycOjaURi/ISWjeG4JBhqysooKi3F0RH9UNeCKvnMR1crd3S1cqftO9taeph3/xoN0b8GOWQvussi5JeWQEOZ8GI4H1mD1/2mIfBRGCbevoT9bXQw6MZhvOo7Fb2u7McJ78FSiY62mHLcr0Tt+cFo6VADoTRy4uL4lHOvwq7brzoR4s8CC4vrSL8faCpLlqTnw3tIc0TdfVsha6NDlSU+88Nu4MjzKIVO1/5CiL2DJef/iCIhIwu21eQvNiYPdDiKSSeLwslUuqz5tDbNGXmxfnzPIr3euOgsxi+g33h0cBaqs1x+LXSNTx+6HdFP46hrWN4LbbuSb8wrph3B7TD6wq+nH8+Huqbi783WVRdxet8DRrannyyAuoZ49W9meSyi78P4uV3QuX9Dif3S0LStM+aF0NcdYnp9ADgRMQ9aChR6LcgvRndP8oNJ9HMVxfb6u2XOx4RIBNddL7X/0qdYdLR1kFuiWho2ules9PFfAMMbeoAHKJi9RcBnRGv4jJAvl63z8t24EPj7vLkVjboTgvFig3zPdhaLhb7Tu2DF149AYxOoKrNxOpg+X6ruBGFotbzX4SOgdnuFxkmD1zVmSpPGHB3oqKgLQts0lFXxsMM8ifZ1LcxoIxxkhZBJ6mca+i4K79r28K5tj4kt6ZVH/Zs1gH+zBpT28S0aYXwLqoT3r0SXS7uRWpiHxz0nILL3ZJTxuHiTnoL73cdi5M3jeNWXSH044T0YV+Nj0d7K4beuVxLeLiY+m77bDiMqIRn9G7hhfmd69d6IH9Q8Oj7yv7tCwzgCYBEH1YXpw8Ax2IOCHx2gXu0y8pKsoaa3BjxeIbgl0VDTDQKPmw6AheKcIKjprkBh+nBwDGQ/P+nQpn9TnA29jrunn6B5d9mCXvKiyhKfPxnrbt3HlFbMCmpJgqSaPeWVtP6dGNOUetOTF2+SU+TKM4r/lAoLa0Moscmbe466cPOfnZkvkfSI4/3rRNg7W2BCn814/5oa7w0AawJPgAce2v0sRJqdmS+R9ABA9waLcf75IqjIkFmnA1OyIbiW5yK4etZA0B4/QZuqtvzFYPesvyYgPnevvsKyAObelfvXX6OD8xyJZKO8yC9NgoayGbKKyblEuqpVN+frv6Mx9d/G7kfPsPsRNVessg/oOL+5NktVwosNAVh06BouPqE/Ed559TE2+ndDM+fyJUcrK1VcBARfzMDfgTnhvesdCIAIkcsvLYbbhXlY5NYd3azkK3D9F7JxvctofMhKgxpbGfaHViG671T4OTXAoBtHMM2tBXwv7cb5jn/OwcPR0USI3rvkVNSeT+yX+KSIj6ziBInjedwsAekBgLIiQlFWvdpllOTvA4ttCWV1woNY8KMzSvL2oDhbGEKoprsCZUXhKM5ZS9lfXE1+hPamVKGMp+nC7zOLxcKGOwuZ/KoKocreTf9ktcnQB4/LTXxi5wbA7/Bp7OgvTPhWtIBpVUFdS8nu68qClS19uMK4eUKxCx095uF3CyccQKc+DSSSHj7WBp5Eu671wOPx0Kep7A2+r/sCuYiAr/sClBTLLqhKh6gnn9HBeU65PE252YSCobzESxQdnOfQeqDObAtHt9GK15jSUCb+zqLTQtDMTLqnpaogKjUZPrYO2BH1FH6u9REQfgnBXoSC2PkP7+BrVws2oWswv0lrjHAVCjbYbVuHD6OnUOY7GfMaPR1/vbLhfx2/KwLhxHTpIjZVFd63J+NKy39/6TVvRn3EyPblP2SrSPDlswfUaAxdFdmhPqLg5/W8zkzEgHuhqKtfHTZa0uuL/YX8sNMlclDfDyDCETtb10ZnayJUr4W5rcDuV3p7CvKKFHpGi5IdPuGpPT+YRH70Va3xo4g4HOSwJdeNEwW35C1U1PuiNJdcWkZFoy9UNIeR2vilMkpyNwhElDqZNUVw7CHcSHmMVa5EW3ZJHgZEzEUZj4uwFiHoV2MCMlKEETmVkedTZYjPwWcvsehKuOD1/PbUkxGH5eSN/6uZE0l5KeL9APlB5bRSvJ4NuT+nqAgea8kqcnTXeBLwDzyDt1Dm6LLjAN6lpFLWoujD8mtGpmyjPwipuXnlnmNam2YYxaCWUWUh7Xs29m0QJmNOX9ELxcWlCFlwhmLb0XUeuGXCvzcNLTVMXNAND8PfSPUAyYIs0jN6RkdY1aiGnOxCHNwSjsS4H7R23RssLpfXpaiwhLbd1FIfA8d6Qd9QC49vx+DcIWotGcEaPBdR1nDtyENcO/IQALApXHFi9aeQHgCw1SXCTD9kpAEAWljaMBonSao+q6iwQtb1FxWDzLxCtJi7BbUsjPAuMRU7x/WGp50lcgqK0DSQeOaY6mkjOTMHUcHC58XpR6/x/FMizjx+TWoHgGEbjiHyUyJUldkoLi0T9LsGBJNsXQOCETKyC1rX+bUezyIu/f2Bj9l7wxD2VJiALxqSJhqqJt4nDQOCDiEuJR0Dgg4J2g7NkD+strLgdXUVnnVaqNBYZz1CCfV8wgtMqCW5gHRJyRskp5Rf4lhbaxT0dBfLNhRDfKL0A05VVTeYGF1WdFkSkZW9DNk59EVr+dDXXQotrYpV28zInIHcvP0S+42qHQFHTboyqCT0cJ6FsDjqvnZsh9XYfJmalyvJuwMAfs3J+yZX/e4ITyaK4haWkXO5NM2+oCC1NXi8ImgYP4Cm2RfkJTtATXcVlFRqgwKWOgoz/MAtfg6O4REoKdsjP6U5wM2Ahqkw9WC8fR+U8EpxNfkRfO6Q62nW0ydU4I583oCC3EKoa1WeKE+VIT6LroSTCII4iXFYHowTw/rD1Zwo7jjtXBjqrFpPIRWir8vENgWlXK5UEuKxdjOja3gGb6Gd55zfIMFaK+Jk8OrY4SQvjyzp6qqOc9Fv4eNUvtOS2+8/K0x8/nm6DlvqU0/HFYGJhT72XhUKYvj08qR4P0RJj+jmvlVHV8xe049i/+RODDxbyNa9pyM9tdys8O8haiK7V2dh8TA678zIjuuw85Ji70lXj4Wk12GvloIl5qqt38wBY+f4Srw+HTaFz0FpSSmU/2PhPW28Vgh+vhFOVnc79i4aX3MysbKlN2XchOsXcC+BvtDso8H+WPrgFk7EvMKL4czrN/2F4qi14l9B6NK+gb3QyFqygAwfXVfuoRAXUfD7EtJ2bHgVAAAgAElEQVSysP7ifUzsREQMdG/ojO4NnXHmMVldkMvlIfJTosQ5PySlwc5MKLvNJz3etyfjUot1YLOUMChiIVKLMgUeGVHvzKgnK/A1X1h4VYPNwelmKwWvvW9PhjKLjVKesMq9qGfH+/Zk2p9FbVIycwWEpv7kENL6pZEgaTg0YwCGBR/FnoCqJ1B0vMU49L6zCcuiz2OOiy+p759He0n1eQbf34b9Tck1U9KKCIGfsY6SveGySEdlgum1i4tfIj7RDFqaI6CvV/5w56Lix0hJZRaqnpE1FxlZc2Fp/gEslma5r83kd0790Q8AYGWRVO7r8ZHwKYW2nY7w8DG1Hbm0gZNeRwHxoYO6EblguqZprLDP+I7w52oXAAAcfbIXSMOYWsgWAAIcBiDAYQDi87/jQ248Ghg4UwQPKpP0AFWE+Ew7F0ZpczSuJlAI4YNPSABgTRcfnHv1DgUlJVBXEWqKNw3ZhvuTiBsGXVFOh+XBuDXeD+Y62rRrobuGOH5luMOfnNMjjvDYT+We48lX6SFmTDHl+SYsdx2FpMI0RKa/R0+rFpj1chtWuo2G/9N1CK0/BVs+nMU/dvQ3VFHSw8fBmzMxsDU1ebVpW/qQo5Y+LiTPz7x/9sn0wNCRB6Zem8uvl1HGJ35Jw5O7sfBsrjgh1dLm4ESE5MRb0ev3bLQEeTlkb4Sv+wKcfy4UG3h4+SU0ddQR2DsEFxI3Kbyus59bo5grPMlSpI5PReJG+GyUlXHRvh31b+R4N7JsancHYd2FOH/ib21VKyopMtHUwtwmrTC3SStSu2g43F9UHMQPtdbevAe/I6fxaqb0oqS3l/jDNYDYwL9cFyAxlNvSUBc7rj8WEB9JGB16Ep529GUXooIDBF6fgF3n0dbNXrh+7epY+HoHltQZjdQi+ogCHnj4mv+dQmR44JGK655tHgRlFhENcfDLFUyIXIsN9Yh4fjoyJY6dk4QqY61cyN4o94nBEC0dk19UAg01cu2QqgDx4qXibaLy0w46ptjWaDhGR+zGsS+PSWPq6JE/y485KbRzX287g1RXho+MzEDk5imWSF5eKHrt3LxdyM3bBVPj61BRUSwsV1Gil/DNDoDiZORbcl2UlX2XbSiC+EQzVDPcA3WONwoKr8i097EJIP0vihPRKyhtADWcDQAaLN+Mx4Fjae1/J6w0TGClYULbt3TQBsw9UHlKzlWC+EQnUf+A6lqYUYgPXShbUnYObA2JMJHYwAC4BG0Q2NF5g2ZduIpWGwlmemn0EEoxOrpr/E7wPT6xcwPgsDT4jyRCvi61cD6aSiB/J9a5jwMALH61F53NCSlUbzPCk/Q+JwG3U16igxl9nPjkRfSFNg2N6eNkJSmYzQrqK1fI26R+Wyht8oaq0ZGfef57yxXyJk56Ir9WR73qX2ltT0bMo1xf3IMVOucYdAy0cCiamQKSJBRzswVkJ6eE3mPyF38hD8Tl+Ke2boatD58wGisailbe0DNtjhriUjOk2nC5PNyI/kDyCk126Iuxz1aT7HJK86GtrAFnXUIMYHbUFkx06EOysdQwxt7PlzCshrCuDJ/0AEBn82bYF0c9wFQEXoFbcSpwKGqYEs91eTw+TMCkFg7Tejny1NUBgIbVbBmNedBhrlzz0hEPDY2eMNQnh36VcVPxLclV4jxsthm0NIdBS3MYlJRk532kZ0xAXv4Jif0qKrWhzLZEYdF98Hj0xV2TU9oqREBkh9TVB8BFcXGkRJvEJEdYmMXIdd209DFSSY+qan2wWGooLn4CHo9ce/JH2jDo6y1nRHzC4oLR0XYKjr8gP5s1deTLEcspLJLY18lyCS4mEM/vCwmB6Gy5XK65KwuPwohaeFcP3EX7Qc0rfP4qQXycTIzxOY18E/+Ulk6xY+JpiZ5BsETXnwRIfMzKzu2xsnN7bH3wGB237cPTKWNJMstVST570P7jAsLzJ2NNNx8B8XFcEqxQleY3cybBaRkRDlF76b94O3eyVPusgkLoqkt2lwY834SVrqMQ6DQIUZlUT1RLYzeaUQQ69KIvCCsvWEryKXjEREtWYfldOHSLWl2aT3pef2sBJ7NwsFjy3Wb2PqtYtbf0otfQVbWTa8yFpIMo45bi7o9LWON2FNNe9kWzaj7oZjFMYDPtZV+scTuKD7mvEfpxMda4HcXd1EsISz6CYm4R1rgdxflv+1FNzRTF3CK0NOos+YJ/8UcgPb9Apo3tYfLm4VP/QNLr9SO7YMqeC4hcQ45xB4CvqZnw95Yt7btyiA88p2+Q2L9/Uj80m7OZ0l5Ti8gTSShIhZqSCobV6ISVb/fDz9YXkx2IkJwXGe/xPCMW62OPkcb+KMqizFcZSM/JF5CeysCUZSexbk5PwesfGbmopq8leD137XksntIZ31OzYWZMFCxt2nst7h6bIhApqEjweOUTc0pOoeZDm5rcgYqyPaWdrWQEK4skZGYtQE7uNlKfvOSjtPQjLenhcLxgZCi5lgsdYYlPNJPr+onf6CMUpHmPiouf4Xsq+R7M5WYjLd0fhgbMpf/zC87RtktefxniE4UevYzMQAl2VAyZ2lFuoiOKkrIyqf01tJrCQsMNifkvEZcbgbjcCNho/T5pcZ87kxDWIgTn04g6eJVBeoAqQnyCu3XExTdk1k0X0jTz/BWs8hWGe5TxeGD/vGMk5+TCVFt483o6dSzqrJKc3DymSQOsvXUfdz7GobOzMK9C2jXkQWFpKTjK5Xt7dTm/v+J6dmEhYlPSEBn/DbFiHrhhB07C3sgQ9kaGcLcyh52RoURZ3hVd2mP2uasAIJCjdjE3gYNxNXxNzyR93nTEiK2khOczx8N91UZweTzBHE1trWGoqYGob8mIEyHPA+u7Yb4PORZaNL8n+KfHx17bEvbaxE2ptTFRe+dGa6J2Qp8HC3GsyUKp748syEtu5MG4ub6yjWigrauOnCzyBq53k6U4/kC+U0YAMDCihow+/1oD7tU/w9n8DrILbkJHnfxgHj+3CzYupX94AMCnVwnQ0tPAUI85CPtO9XIxBd/bo69WG8VlWWCzmavj3E29iFWuh9DFYggAYI3bUQBA0LspmFFrnYD0AICdFvlBu9xlH15kEnWVSnjF0GBrw0ZTdu5WaSkX3u1Xgc1WgqurFZ4/J7xUovlAbbxWUPKD2nitQLt2dTBrNvH38OLFF0ydcgimZnow0NfEmzeJsLc3RejWP0eOtarCSk8XDsuD0aGWPdLy8/HkayKeTxsnc5znjA0oKiE8mywWEe4miuZztiArnwgBFRcmEP1ZXVUFj1aNh5qyMh6tGk/qFx3nZmOG3MJivFhLf0A09ulq7G+0ALoqWtj68QxSCtOx3ZP4u+pt5YWEghQscK7YJHCmeLEhgOTlsTYWFvC89uI9pu+8IHhdd0IwbIz1cWbeMJnzPon6gg17b8HcRE/Q1rT3WuxfO1RAfIZO34cPcalo3mcdNi7sAzNjXXQcQRDI5n3W4f5xIpRv2+F7OHoxEue3+0PjZ2mEiBdxWL7pMmrbmWLVTKKA5JCpe9G6sQOG9yJq23B5PPQetwNmxrrYuLAPUtJy0N1fSED488uDkhJyNIWZ6SMos6tLHaOnu4hCfOQlH0nfm1HarCy+QZY4P3ENLuITLRS6fuqP3uDyckhtmpoDYaAnOV8FAFRVPWBlkUQhXvkFZ2EIZsQnMYlKqjQ1esFAX/IhBMD+eV0LAPRiNJLQb5xkEQs6sFjAw4/CaAsTXS2peT8A0L068V3b+M4LFxIIUjagxm4YqFnLde2KhK/hSBQXllSKohtQRYgPAMzwak4KMzs1fAB67BYqs8QGBsBheTBOR78hjeN7aJ7FJyLgzCVS3xBPchFJujA2UdLzZtYkOK0MkXgNprgwaghcg4RfBEW9SJt6+wq8PQ5Lg/E2kHpCWJlYHBaOg09fSux/+PkrHn4mhzRJ8ub0cHOGm4UZOm7ZK2iL/vYd0d+Yx8lqqKogZl4AqY7P/U8VH8I0MXI94vKScaCR4opifLTwrlMBKwLCz7+gtPn2V+xkZvjk9li/6CypTZwIlQcGmt0RnUiECbpYPKb0e7aQnU9kbFn+E9/jHz1grN4ALc23QI0tX/VzLo94QG36sADj7RZj84eFGGu3EAOtCY/yGrejmP6yH1a7HZE6j5qSOtz0mH1O3u1X4eix8ahWTUgmRQUR+CgpKYOKCrnGCJ/0AMDUKYcQOKcL2rQRPqTp5vkL+XHtn+G4HvsRm+8/goGGOuN7+5Mg6fHqd5f9Q9suTRBBXVVFaj8AKEk4eCniFkNXRXhQKCpkMNLWlyRIUBkQV2lbM7Kz1H4+2tW1l6nwJknY4N/dN3EweBia9l4raLt/fCo+fRUe6O1dPQRNe68lEZBLu8ZS2ob3aozR/Zuhed91uHuUOFCbuuwkyYY/JvF7JsJuvYZPK2d4DQzBrUOTkZpOCBUYG2qjurkBDocodihRWHSH0iaL9PChp7sAmVmLZBvSXbfwFqXNqNoRMK9IRl80m8vNhJKSHm2f4NpF9yhtskiPKOjIT+I3B1iYx0oYIbo+aiSSdNIjet3EShefGNeqMRrXZPb5i+JH0Uc46frgTRYRrnroc/kOycbXCpdtJAXdxnrj2LoLsg0VRJUhPn6N6sOvETmESJpimzg6OTmik5P0U1VZDyllJSWZNkwedA5GhhLtMr+RFYDUNAdDXVdyXKUiOT2dnB3RyVn2CTMgvULzfB8vitekPKhZzUBwvWOR0Qi5/RAZefkw09XB0IbuGNLAXcYMBPhzrAu/j9NRb5CWlw8nUyMMrF8X3d2cZIyWjfX1pCcqS4MSW4mk5tawZa1yrwcAgmYdr5B5AKCljyuF+CiC6jWNadvzi19BX6OjxHE6+tLVdGzrWDKyk4XeNZ+hlJuP83HeKCz7IZe4AZ/QjLcj5FzH2i0EAFio16DYAEKPUHMj4veuq0fkjSUVEMR88Rt/zHeSfaooSnoAoFkzB/TquR4nThJ/k8rKbHTwDhJ4fQ4cuA8OR5j0vX//fQAgkR4+li49i7lzmakf/QU9HJYHY6CHG44P7UcrnlNV0H3VPhjratH2TXXsj7UxwoLDLLDAA49kc7llMIX8KFKPJ9BpqGAefVVtHGkszG/ZMOMwJgT1lzRUAB/TsQhLpobtyYOXbxOwfBpRu83TtXwn2REv4rB4PXHIqq0pjMpo04T6zOV7i3S0OPBp5Yy54zoAAIwM6D8bPt7EW0CTI/SoWBsdpbVLS6cnzEygreWvMPFJTSN/biyWitySzbQEJKm2VK8Pj0eVSDc3lXw4KwkWZq+QmCQ8lBT3INEhLYOqmilveGA1gx34ke4n2/AnkuPTMLz5Uti7WsHEgnwYOGfLMIr9uNbyHYZufFdx+zs69H0YiOySPIS1INIUxCWsJWHkkj4YuaSPbEMFUWWIjyhCI57Av5H8ksWKjvudKMrbL5H4iIsZ/Cpxg9MXn+Pf0Ou4fZ7QiedyeWjddY3gdUWgTz0X9KnnUq45png1xRSv8hWKrWyYWMjnaZAH5SkeWhHo2Jv+u1bK/YGUnF0AAEv9hXLP62Oi+MNcFMc/eqCF+Wb42shOJK0s1NVvirmvhiOwlvSaQnESai3VqWOJe/eEJ5GXwqaRVOF277qD6zeEoW/RUfEA6D08qSnZlLa/kA+xgQF4Gp+IPnuPCER5VNhsvJah6vYrUW9aCHo0csHcXvSbmvamDUmV0y+3pEZCsMCSSnTE+3RVNGntWxq5o2VL4YHWjeOPkJqYgV4/Q3hWj9+DmMg47HiwELuWnsHZ7Tdx9ksIOpqPw9SQIWjZrWLUCd1qW2LI1L3Yt3YonkSVL0qgUV0bnA4dDTVV2dunS7tkq2lp0RSoZLE4EsmOKMQ9EMrKvyI8iUdpsTT/rNBMbLYpysqSGdsnJdejmYP+AE4alJQMKW3JKW1hanydxppAfv5Jua8jDnX1TrKNRDC567/498xkONZV/HOlU3r7VTjamLq35ZMgOvCJ0aJ+IVhwpPIinKoU8XmbkooZF68gLT8fF9/G4PzwQUjKzkHzLYQK29VRw2BrQGwk7VYRN+uhHu6Y17YVfHcfEIw7NaQ/VNhsNNgQioKSEhhpaiF8zJ8X3y6q5PYrFd26d3LHv6HCG4CkcAlpCL/7Dl7NK8bb8SeDo6H6u5dQaajjYUPb7mIRiW+Zq2n7mODs1/VQVVMpNwHie3i+5d3Cix9r0dH6fLnmUwT19Vugvn4LmXY2NvSV2KOi4qGnJ1QSY7MJL8PqoIuYPoN4iIqmIDo6muLZs8+UPKC/qDjUt7LAzDYtEHjxGr5mZMpMIJYGbXU1meFq8oJONKGqYM2EvSTvzfSNw+BjSpCD4xuvCtqDTgegTkOhIIlfk4XY8WBhua49dlALDJ66FwsnEd+bncceYNfxh4J+efJrLoRHY/2eW+jS1hVT/eiLhd4/PhUTFh1Dbl4Rdq4aJFEYYfvyAejuvw0qymwc20jkVSmxFHtu8HiSC1tXFFJ/0IUSsmnaZMPM5J5AWpoJyrj0B0SKgQ1A+N0tKXkt2fQ3Qd9YG5Y16SWf/8tgK1euN71KEZ/axkY4P3wQyXNjpqONDzOJB4PdqmDBz7YG+rg6aphgrPi4d6k/sKNXd7iamWDmpasQBz/kTM88nnYtE0JOY8MkoWyxx+hgPNsmfEA1HrcBDzdNwMfENNS0EJ4erDgYjtkDveAxOhjX1/pDk6OCCevPYOvUXrTXUWLT12LgQ17S4ztgA84fIuLJCwtLwOGooPuQzcjMysfNs0Q9kOkLT2D1QuF6MrLyoa+rgZa+qxl5dfjX+PzlB8xMdPElPg2O9qYkm7T0PEbr/a+Dv1H9L8LYnD4W+2WCE9gsHdQwUkyYIC+rAKrGKpi2cVg5Vgfc+jYa9Y3mwVyzFcw1WzEe5/9sMEI9iErc01+Ow2o3opbQgtczsMg5CADwvTAJxhxTUl0TAEgtSkE1NSNKO1N8/54FExNdwesHD95TSMzyFX0QOPsYyRPEx0i/Vjh06OHfsLZKgsPyYLydPRkNqlvi+j9/3mHa78aktQNxfONVNO1EDWtu26cR9H+KpczoFoxpG4ailgcRWrrjwUKkf8+Cgch3Q140cq+BRu7CUNWRfZpgZJ8mFDs6AiTe1rODO3p2IP8OiwOoqo0bFpDDddo2pT8MPB1KLlbqaPGW1k4caqqeKCoWyqmXlclT547quWGCwiL6wpSKgK6IaE7uZmhrMas7Y2R4WLaRBBgbnWJc+PR3YcvlGfCxCcCiXaPQwEtyGP+Ew+exob8vas+XTwG4vLk40rD4wDXMH9SO1CbN2yOKyqzhA1Qx4kOHdtv3YE3nDnAzI2+sr44ahsXXb6KMy8Oi9lSXfhmXK5CpXtWxPamvIEu2nOCK0ZJzFABAX4uDSRvOAABCJnTD2fuvceDqM5hVI7TvLY30oK9NyBDmFQq13LWNLiEnlZibpaQLHZOHoIO4hLVoPR9pyM4pxKzFhEt2SN/GcHI0R5+u9eFcyxwAQYYWTierga0KIRLaGnvaSp1b0jUqOta9pKQMA2fvhYGOJkLnE6dLmTkF6D55O27unAj/xUcROr+vwC47txCXQ4kbZU5+EdqNEtYuiDhIPLAaDVwLI30tnN84BgAwePY+DPL1xJLQy9g8tw9cHQiFmdBj97Dn7CMAQKBfe3RpXb5wvP8ylCSQOheLJ1BiaeDzj3GoUU3+2PyMlGzoG+tgz/KzaNO7oewBEtDKfJtsIxlw1iVqXvwoSoHoRsGEQ5+kmlGchoziNDho1ya15+cXIy4uVRCKdubMMzg7W8DGxkggVHAjfDbaeK0Am60Et7rVEfksjvYaDRsS9V9ycwtx+AhVUWzHTj/4jdyBm+FvYGSkjdTUHMH8f1E+xAYGoMfuQ3j1M8xtcP26mNeeKif8F/ToMFAYmszP7+F7gKauHyLou5QkLFzM7y8P6fkTwcNPFUAp2zRDg+34llxXofm/p7SXbfQbkJu7hzHx4XBaKXwdNVX6On1MoarKLCdZEYgXLV0wYjvFJixOuEfc0F+4pxMPa5OXDAFAyKm7OHzrBab1aoleLVwxY/sFPI1NQM/mrhjXRXhYUO+fYERuCUBeYTHaztiKSd2bo1/ruug0ZyeS0rNx5v4rRG5h7tHmE6P8nAJo/Nw/rxi2GbP3VGwB1ipJfDbej8CohvXBZrHwNSMTjkbV8DldKFV8Ivo1erk4w8vOFrufRJLG8T0+zibGsFsVjIjxY3Dm9Vv4NRDGChfl7Ze5hkV7r2K1v2S54O8Zubi0apTg9eK9V/FsWwB8ZlD/QEXBVnGR6GUShaJhbdpaHKyc35PU9uDJRxw9/QRnDowDh6OCeSvOYsls4UnHoN6NUKe2hfhUjK8R854ao6umpvifVhmPi2NrRoDL5aHbxO04s34U/JccwfVt49Hhn80w1tcm2QEQ2GlrqCHi4FRweTwUFgkTISMOToXv+K2k67RrXAveTWqj0cC1iDg4FbFfUuBgY4yIg1PRaODaKk96VuwY8buXQAslliYiv1aHmW75Qnj2P6+cYmqF+ZILugHA5np7MOm5H0Lcd8DbtDNWxyzBdMd5aGvsgxvfL6ONSQc8SX+IC0mnscg5CP7PBgMAQj3241nGY0RmPBZ4ifjw7byW9HrDeqEXWpSQ3AifjUkT9+Ptm2/YtHkoav08sBCHqqoyiotLYUxTNLdGDSPcCJ+NKVMOIjoqHk5OFtiwcQjNLH+hCE4NJwoSp+cXYMX127T14v7iL8qDT999YKA1FAAPaTk7UNP0Bq0dm00Ng/qRNgTVDGXLABeXvCrvMisFpWX0+6OSUtmqa+VFcckrqKowU2JVU62Yen50ECU18oAul6eRrfwqb5N6NMekHsIaOtcj30slMM0DNpH6Ly4bSevxYYq9i09Cx0ALA2d3q3DSA1RR4vNqqtDNFTODUISpYaAvCHPr5UIoFjWzsUYzG2vacQAE9qKkhynESY9omJu012FBBBk6u0wYBnFgzgC5r8+HqOfn5cwJUFeR/pFdOEx1EW5YSVZgESU9AGhJj3jIm+hr8WuIh7kBQJcOkguAysLWY/dxOOwZ3GtbIjmNSMju2MwZbLYSunm5Iik1m2TnZGsqsAOAnLxCBO2+gSXjpScS8mOuTX966eyrG2PZtqto7FoD6iJKWVUV7o2lV37ffzcSg5tTk0ErG1EJxGevQvNQZoL0lCzkPshHSVEpPFqXX6VPHF8/pUrtV2KxEeJO5BWacSww3ZGobN3cSOhZ9jRoDE8DojYHPywOAPpXH4r+1YdS5pTlbbHeGYQvI2cAAELWD5ZpE3ZZdkjqunUDZdr8hXxwWB6MOqYmWOTTBi5mJljdpQNWd+nAaKx4YVNxrGrYCb1tmd03ZRVJZTr2WY/J0FfTkGJNthe/jqzfSZ61lfG4sD+ykpEtHVSV2HjXd6ZMu/SifNQ/JV2hTllJCbF9qcWZZUHSe5VZXIB6J2VvZvljiks+Qk+TKCibnLFA6hgz0ydIShYKzRQUXpNZE4dOVllehbJfjdLSuF9wjY+MiY+yMpGb1HXtPjRxsEZ9W0ucevwKgV1b4cP3NEw5cBEW+jrw9aiNUa0b4OXXJLhVl0/O2scmgJYE8bg8LBmzC/O3y661tXtYT5k2ouDyeHIX6o3cEoCQ03dxN/ozTswv/yHbk6tRyMvKx6PLL9DQxx0DZ1VsSGKVSkB48OUrHFfT35AabdpK2y4KuyDZN5bSCoxPrWyMP3EesXMDBP/cVjHTi//TcTjsGSIOTsWWufT1GMTtdi0hb/A6/LNFJumhA4sFfPmWDnWOCm7urDoqTfLgwrO38F62U/Dad9UeLDpOCFVcjHyHBoHCMMCcgiI0nEO8HrD+MFymBcNlmmInTaJwtXwJVWVL6EmRtJaGkmIixGPBoE0yLBXDm8iKr/1UHmyNptY6UsTmLyofsYEBODViAFzMmJF6bRUi3JoJQZj56CJqMrCrCigsK2X0OzFFeUkPU9Q+FiST9ABAKZcL28PLcepzdLmvOerOcUakRxRcXiGI0FoeeKBKOItCWUKecHyiGeITzfAjfQSyslciNW2QoE0cJsbX5Frf7wBLQQEF+cB8S8xfz+bhXTHTtyV23nyMBT3awMJAFy1r20KFzcb0zi0x5Ofho7ykh4+Q2cfgYxOANVMOCto62k4BS4lFCYmjg7yhbkosFjafIwpwP41NoLUJOnaT9PrFh0RM6t4cn5LSBG03It9TxuWW5sPnziSp/wBg18sgHI3biPW3F1Y46QGqmMeniTXZJRcWEwsfR3Kxw8XXb2J+29Zov2MP9NXVcWRgX6y9cx9shgw1N01x78uvRmZB4e9ewm/BwZVD0XRIMG7vlq5OxLcb31+omhV6/B7KyrhoNJAILYo4OBW3n37AzGCibg0/rE0SCotLSGOrCnT0NZCdkS/TbumpcNxeOEbw+vzMYQh7EQMAaOlki8fLx2PghiM4OKEfzjx9jUfLiNoEhybKrqfBFFEJrnC1jFJ4fJ1GdgjsvR4XEqUTn7ISxdS09m2iDxvhg+9Zsd4ZJGiLHTYFamzh7XLp45vYHv2EYsf3yPCxOCIcO18/pe2fff8KDr0T1qCgm4eJjfXOIFzqNhTOhuTNuPXOIKxu7oM+DlU7ZPO/jDoGZhSCMLJWQ7gYmCIhNwtrom6R+ngA6hxfg1e9p/26RcqBt5kpqK1nDKdjQZQ+Uw1tJOfLrocijg/ZP9D+Ijkf73H3SajGISe+i7+Plpq62N6iNxz1mMkZ0xE1JRYL8+q1g76aOp7/SMTe2Kek/mkR51HK5aJPTcUiGNZG3caNROoGkO69OuctDF12shIWBq9tKVsq2soiCckpbVBS8obSV1AQhgKESRxrbhYFtpKRzGv8biir2Ff6NVSUpUdRiKK0jPiMLAyI3LND48nP0IjFFROiZW1vgrC4YETejW1SKmQAACAASURBVEHw9MMIWE1cZ97WEfj87hsWjtyBhTuZ1wZigrE/83jqOxCkWjzMbUaf1qT2unYWFLvb66i/f+8Hs6Gjokkrcy2KgyvOYODsbgquXjaqFPERhzjpmXvlOpZ6E/r/n9IzAGTA/9Q53PjwER9mBGDTw0e/YZWVhwODe5NC3e5PHi3F+r+DmlbVcH8f8QXik48hXYhERP/ezWjt+vt4CPpFbQCgZX07ConZv0Lojj0TQoQnipKimLjviE/OgJVp5dXhkQeLNg5GwECy1/PswYfoOrAxqS1i2TgUldBLmr6OT0ZD++pwtiQ2Cvoa6pWyVjvjQ+Ua/+lVApK+SA9HA4CEuB/QNZC/yCmPK1vNyHpnEB729Ye5lg4c96yDw551FFLDtzvVeSA8TCxw8N0LUp/7wQ1ILywQjPM+tZsUrraiqTdWNPUWkBm6+ZnYsAB0PLOXtu8v6ak4THou+XAgxJ1eXerh9zjBz3QhX2Odm1C8HfmlxUgtzIMRp3wFfCsDl+PfoVPYDsFraWFsoW8eooaOgcR+PsRJj6Q5P/UPJJGXhLwsxqSnyRlytEQbC3tsb9Gb1NbF2hkLPNqjjMeD/RFhHaxZjy8qRHx4ADa9JgoKc9jKeNOH+v3ko/3FbahjQA0ZB4DMvOPQ0+xN2ycKU+MbKCy6jdQf/RitT0OjJwz1N8o2/MVQZtPnpEhqr0ioqDAPrS4ufl6JKyHAVlZCtxFEYdh6zR0xd+hWAfEBgBq1zPH8XoxCAga/C7JIDwBc2nUTvSZ1hFollQOp0sRHHKLblQ8zhMxSVogbj5eLgqylKM4/SOnjy1rLgoq6LzT1mStUMZ1XTWs01HXmSeyXJnLAvwZHaxw4OkQ8Mo+bgaxkVzFLZejRFBijW6Om4X6oqLWSvXAZa5IEVfWe0NCXvwL4r8Cwrg0F3h4lJRYe7J/ym1ckRO261Jv+luUXKMSn17oD0FZXw+5/qA/KvKISNAjciMfLqRWoAcBnxS6Y6Gphz9jyVUzWUGUWIy0JedkFOBG7Dr6W43E+QfKD+erpZ3CuVzkF+yL6/QMzTUJEI2bYFFjvDEKbkztxoyc5pvpx/7Ew0SCqsA+sRVZXEiU9AHClx3BY7wzC9/xcwZiKwMcR02G7i1w3ad+bSMZe8L9gBj65CXgxCMF1DwjaM4vTJA0R4HF3yd5rNkuJsqlveDpErrydX4UNr+4BoM+niU+fBCsDoVytvxNxb0rPPQgDLWb5Zj5W0mu/ib9PY++dwuZmPaSO4QFILiB7V8RJjyjYLBaWevpg7hOhl8T28HK5Pw9+2GJo815ob+kg1fZqJ8mHmln5JxgRHwAU0qOh0QOFhbfA4+WArWQCLa1h0NaiKkFWJWhq0uc40qGg8DLUOcxy7MRRVHRfoXF8VKSstyT4DmmG7UvPYtTcrrh+8gl4XB7KSrmC/rJSrkDtUFKR0j+JFPFx8D0z2WtFUeWIT8z0ybTtEePG0LYDQhIkSoaYEo+qDibiBoW5m8DRmQUer4iG9ABAKTK/WZHU5CS9P3lpxE2HifKcKJi+38UFJ1FccFKha1Q2/Ps0g3+fZrINqzBOTBkk+JkvbOBT1xEA4FWnJon0dPYgSy6Hza4Ylbg3Sa3hZHYTydmbYaojv7v/+tEIXD8aAc82dbB4aCjm7/Wntbty6hkClkjf9IjD1116ojAffNIjig+Z1A2uJAIz694VAOTQND6m3L6Igz7S89fkAZ/giHqT5j28TusB+ovyo6YmeXOup0qtAi+KOgamlLAtJviam4nqWvS1sn436EQEMvNOIjOPuLe7WBG5AdHxlnCxShD8LwubZJAYcVyOfyfTRjxvigmBGWDnTiI+AJGHxGbJlxato8qRSXpEkVNwHdrqbfHpuzesDAnPWllZusxxXG4WEpOEf5cslgoszb9KGaE4tLRGIjd3p2xDBuByMyltOtr0B3N0+JE2XGFRhpQfzMjk78SY+d1xasct+NgEYMDE9giLC0ZKYgbmhg4X5PfIUoCTRIgk4eSXCUgqYFbMtbGRHzwM5Usf2fHpDPxsKy+MjQmqlLjBX5Ahr7hBVpL0Csh8csKEpJSVfmC0Rh4vX2GSKe+49PQ8fP+eLdUm/Bazwm9/ItbsG0Vp6+A85zesRDpYLA4AoKRUnmJ6QnQd1RpRD2Mxf6+/RNLDB7eMK7VfHHzhBHkhr+8krZDIx2pvbU/552akWJKrNLweIjwwKiiVngz9F+XD+9zXmPFyBG6mXMSOT2ulhsAB5NwNabjflbzh875U/jpUlYGRtSTX1nKxSoCLVQJik5qT2qtp03+Ps4t/bR5ra3Ppz0hRbGlGVsPqfmWP3Nd70VO+qAFtdSKU30hnClSUraCibAWOquxwVVHSA6DSSA8A6OsupbTxeIp9jknfm8o2EgGHU5E1s8ghz5JEIn43evi1QlhcMAZP8QEAGFvoo2kHV4TFBSsse02H299DsPGdF2PSAwAPU3dg4ztqHU1JCGsRgpMJNzHo0Xw8SnuFT7mJlH8fXsTh/LYbiLr7FlF3K2c/V+U8Pv8V6JnHo6w0BqVFj1FaeBWlxU/B4+XKNceTr8w3jqUi1Zu1qp0FW9kGWcnUuORSEfeusmojaBpsQVHeLhTmkElVTkprRh6ZrCRH2nZV9R7g6ASCpaSDspI3yEsfDh43g2In7omSBgMF8jkA4MPHFNjVZBYLXpVRx8OGtr2D8xxcfr1MoTnXzT2F0TM7QkubU46VkVHbNAwJGYtgZaDYmpiGugFAR9d5jH93H5e5Cq0HkL/GeR8HF1z98h7b23ZX+JryQEtFGAvtvK9qhpL+VxDifhhf8j8i/PsF2GnVhp9txYigmGmQazIVlSlG0isbc9zbyLQpKSPXdlNToS+OXcJVTKBEUexsyTyM19uK/Gx7lUGtV1dZ0Fb3FvxsbrDul11XUSR8q6GQ54XLle3NEoWR4SGKKl1J6XuoKMsnfFBWRv0szUylK2dyOF4oLAyX6zri4HKzyjWeCeaeuYaTkeQaTbK8Po9+7EF0xlmFr7nxnRfG15L93vBV29KKsrDwNX3Ny7AWIbCra6PwWpjgjyA+8bnXYKUluxBSeuEr6KjaQllJA3rm8Xj4fSYcdQdDja0PTRVCdULcy1CZ4VZsZUewlR2hJhKzKo+X49EUf8biBrk/eoDFUoeumbDIl555POV6uWn9fvZ9Bv/j52jPAEd7htweGDp7uvdTWdUDuqaEyldh7iYUZpNlS8XJT/tOa6Cmpozc3CIMHtAEI4Y1x/0H77H3wH3MntEJNWwIBZrW7VehSWM7PHj4AYf2joGZmR7S0/PQwXctiopKcfPqTPj578bX+DRUtyLCUXaEDsefjMuvl9F6efht4+d2Qef+9CeyPC4P+zfdwKFQshTl6JmKyU5Lg6U+s5AyOkgKdTv3bCG6eCyk2HdwnoO1B0bD2Z0+36dHw8XIz5VetFQcomFjkSnfAADPB1JrZElCu+p2lHkAIu/HgEMWlWhoaoVHydLvQ0xs7vcdg6ZHt6KMx/sb5lbJsNaoiXamXWGpbvO7l1JlUNs8EtHxxKm5i1UCYpIaw8niDRLTpyM97zAMNKkhMYaVLOBwNaHyi15KgouB4p7dT8ntYGtKSEy/S7BHLUuqMtzvhKX5VyR8I+ed5uUfh6YG8/AxOlltU+Prcq8l+XsLuUnXt2R3sRYWZPn1jQwPUtYsq16SOMQ9c4pCUn2fYbtPYF5nLyzt1g5f0zNhqa8Lv32npM61OaYduDzqAYSOihkaGY2Eg47Qo5NT8h1vsi7hyY/9FHsm5CesReXm7jDFH0B8eMhjEDLD5RXDgENOqk7IvY7GJqsqZVXNeqzBvVOVLzkqTdxAHKKkR9j2FllJtWmsy/fRF+ZQv3RMSCRHaxzKip+hpFB63YDzp4jQndbtV2HEsOZo2sQeNWsao6CgWGDTpLEdli3qiUXLzsLMjIiFf/U6AZfPT8WI0bsAEERnyIjtfzzhEcWFF4vRue582r6NS89h49Jzv3hFFYuB0zrh3gVCMWfo7C6CdlWOCpTYSrThbVMHMQ8LkkQeRbGgURtSfk5DUysKYZEFvtS1eJ6POCk51qk/xU4RG0stXSTkVv6J4v87pr0cghIuEU4Y4n4Yb7JfwEmnroxR/30os41JeTyOZg8BAHqavWFhsFrSMBI6X96JCx0kF2Us45F9ry3M6D1JfISJ5QBVZO0hWWhoXDEqZDzI7/mTd0MuL1gsaoHv9IyJ0FDvRttHBX2IsoqKs8yRRoYHkJo2iNT2I20IqhnuY3BdScVbvzEay2KpgccjH6JlZAZCX0/239X3VB9G1ygPIr9+Q00jQkkxKiEZ1Q308PCj5LDH99k3KaSnR/UQmGvQh1dqq5igYbXhaFiN2E+d+DIeyQVCCXWmnh8+XnyfCF1OXdTQHYH0gkcwUG+IpNyLeJu2FKpsfTSzvCSwvRrnivY2ipfJEEWVIj7HP3qgd81nYq2SWbiovRKr4mTv3rxPgpO9GbwHrceVAxNxMfwVgrZcxZUDE8BRo36pm/VYgwHdPHHhejQu7WOemCcL2x8+xajG9QWvHZYGy0WEAIDFoiZfSyIoKpx2MgkJH4U5ZPe7PJ4zTYNdFG9RTkpraBvflDCCHqYmuvDyDsLiBcJwohbNifAEfX3p1cj/ZCirsHH59TJMHhCKdy+rlkBERSD56w806VgX07qsIREfALgUtQRjuobgy4cUheZmGhY3wtkDI5w9JPbPbdAacxvIjjdn6nmRZsd/mDCd61H/iqkf8Rf0qKffFAOqjxHk9vwlPUKkZP+L3MJ7pDZb4xNSx2iqqCKvhDjQepPxHc3ObsT/2jvruCjSP45/dpfuTkFUsLvbs/vsPsXuE/Wnnh0nxlmY2Cee3V3YgS0G2IUCgoB0xz6/P+Y2Zmc2WTzOe96vFy9nnnmeZ2bX3Z35PN+61YV7H32cEI0eF3ey2oJ+Up26+ck33eIM9YGVkW7uw9/SApGT/w7vYpj6dN6uumUf43vAV4ZI6AA3V+2KtXq4x3DOEfXFE8ZGdeDkqHzxTdl1aSrUTExawtJiFNLSZeUdsrIvIjLaFU4Ox2BsXJ93XG5eOL7GcT2HDESae7qUcIvgXH96xg6kZ+xQef2R0W7QxmFaYtHRpECpPHuG98GGq3cxrnl9TD18Dp8Tuckj5LnwZaF028G4DPqW4nc/U0bPkuuRK87EljedpG0PEnahjoNmmfnK2k3F7S/dUMp6KKyNGbH18ps/fOwmQSQwQZ44FYZCxgVYJNBf+Y1iJXx6lXmIQ+9rwc28GRq5KPdrjcq4jEdx3AA7fVHKwwHNeq3Csa2Mi03HFpXRsUVllpXH2pL9nzB2UDOMHdRMr9cRePMeS/gUNQbGjTUSPtlpmq3eqcLYfDhyMmT1IDRNpiDP0eOPcDWYm11Ikbp1SoMQgsSkDNjb6S+N8D/N6r2j8eDmG8wZvVN9ZyX4Tmit1/gefVCvTVXsXHICO+4v5D2++YQfejdahNRk9QVd5dE1DurfhoseU2VTuHzKYP9WpeWnwNLA+h+6muJDWGQJWJg0gqOVdot/YT2nsCwxXzJTUXrfYriYWqKxayl8yUjFbbl6SBLe9p2hdM7Y7Hi4mBT/opx82FuORUrGMamrmybwiRBtKBAnIDLaFfZ2G2FmqnnGLVfnO4j5yi6pkJP7QHothoblYSDyRE7uPZXxLdpap2ys5yMz6yQKCtjj4hJki6BGRrUhgAA5cvHPvK9BTWyPIsZGdXjnlLxmI6PaEArMkZv3lDdrnZ3tSiQmqY4LlHdj43NpUyaIqrg7o4o7U8j65e+TMHr3cY2zumkreiQYCc3gblYd0ZlMHbt7CTs0Fj4h0Z1Q2YG5L4uEzGJ1i5J3ePu2LKm/Op3FSvgAAh6LDwA583ZSzkuYiOzQpdRVHHqvfEW2MJiaGKKUhz0szBkrUvPeAWj7k+aFrfRFHU93jfsaGNUs9PmEBqU06pedtpa1LxAYa30uU+t5LOEjT/AZmQuhvLBxcWY/XIwa8RMKCsT4+jUVTk5WMDAQosVPjFvfyj9kK4HjxzDBuD+S6JFQp0lZnH++CLk5+fi5pmZxNbUbl8XCTYMgKKZ1XgwMRRg2V3Va24MhjKvauJ4b8P6lajeFc2H+EAj1/1rXv2oJA6ER8sU5UvP++lctIBIYYUDpHbAyZG6Er1Mv4uIXpiDi+PJXsOVNZ4wsewoAsPVtF4zwOYHtb7sjj2TBXGSPgWV2S+cSaJFPruT2ZQho1lGfL5HCQ2x2FGaFMeUV9n3egrvfriotYPpfo5TjAZ3GKdbnAZjaO4c/8Lu2vOs7A0Ilv1+3Eh5i64cD2Fl3OTzMbfApTZZUpzjWRuJDG9EjQR9ppr8ljkGm6Wk42PHfmxUxMPCCq8t9xMTW5T2el/cKeXmqU47zZYnTBDeXUJViLzf3odo5dHEHdHI8iagv3iAkQ+vzurk8gUjkrFb4SGjQunA18Tb9olzERmbwPGvrSDfPVVpld5PQ2uup3q5BG4qV8HmRtBUvk/6ErXE5tHAPkran5UXg2MfG6FbqFmyNK+Bq9DBYGnnB0bRohI8iZmZGmD62LU5f0s4UXFi29O2KfjsP4lEkY65X5eZmYNyq0Ofjc4vTBHP7vYU+ty5s3noNF4LDEfEpQSPLjzLWvDqL3R9l7hkP2rNvwNpYCs4+47dSKEMy9+WvZ3A8ei9+DR2AdTW5hXb5+DWUKQo4tfxCeJqV5r3OftN3Yt9SX62uSdW1Pkq6g6CPTKY1VZaiXiO34NAW/mQcpmZGSt/T2ctOwn/az7zH+NhwWLdifD8fvQ0AGFtOO/dKNgT1HYahul1PAMC3nA8sASTZLmfVGuWsZC4WJiKmRtCu979ghM8JfMv5gM4eS+BkUg6XY5gYnqTcT6y5VNFg/0Zk5Ofh5M8DNU6VHfiacdMr3Ov/b6Iocvp5Kk8681/CQOQIJnZDtyoZz3tPRaWDyr0JKtu64GQ79anBGzvUxpGo8wCAMRUb4FYst3j3P8HWq/fhaWcDV1srjNh6BPcWjkNEfBLMjY2wPvg2SjvZwbcp80zzItIdFT00c9MrjKWHj6ysM0hJ/QPWVprdUw1EHvBwj0HUF08QonkqfWPjhnByOKLrZQJghAsheZxEC+pwdQ6BgYHq+DBVlHB7B4D87cKmGbqIrLlb+ePdlKWx5itWamVqgnszxnDab3yVZfKtbNNZ62v7N1OshE9F2xGoaMutVVLHaQHqYIF0v7m7+lWNSU9GIaD6I7ntzWpGsAlaJXtYPBPEPFzJJzM4s1P2wFWUSQ72+WqWflNoUDQV7DUhPaGH+k4aIM7/pNXrKIzYkcevfAf4le+AOuf+HauBiix/NUepWCoKS4cqmnRbgZvHprD22zStgDmTOmLGkmNYMqMbxs7Yh9kTO8DtbwvejCXHsWRGV/jNPQhLC0ZMjZ2xDzUqe2DEgMYYMXU3ti6XBbNu3XOLt11faBpLoyhy5INEVQV4DiqzFyFxm5CSx1iqxKQARkImu1VLV+bchGjuD36nL/emRqHwcSm66LKD5RfEIyyS+wCqSeFSACzRUxjLTGJuChZUYpLjNHD2Yh17+u0Lqtlr/rCqTxwszDHvyCWcnTYYlqaMl4SNuSlszEzQpmpZNCqr3T1cLE5FtEI5CSOj2nB2PKXVPJlZJ/EtkV0gPjVttcbCR4KkdpA6IWZoUBYuzte1mlsVAoEhPNxjkJ6xC0nJqn+7ra2mw8rST19nhod7DL4ljUdmpnIB5+x4BkZ68MjRBD63torz+EWS5P4DAK5mhbMs6YPEpAzY2XKzPE6dcwjLF+q32CwtYKoFKZnft9iaNgiFDt/lPGKe/Pd6m1usW8D6fx1V7lDvIxMAAGOXHELDwbL6LvLbv8zipqbUhdfvv/K6n1hbMfFwoWFMIoZmDXykoqdp9xXSfm8+fJVux39Lw93Qj3gcHomxvuzYOWXt35sPaewgbkcTH+yPGIl8koPDn1THOTxOPIg+Xpul43Z/GITM/CQ8TjwIALAz9sL56N9RQIpnLZf/MhMfs9MyqytgqpiJTBmvk9m/f5aG2rsQq2PsrcKtsKtCUrxU8U8T5N3crnUunJC3M7KGlSG/90K34KBCzV0YTAyZdebuAbuxZhCzwm5kIAIALDhyCTMPXJD2dbNbgU9xPRH1bQyivvG/H4qix9CwnNaiBwDMTH+GsRG/qxoAlP5Tu5heD/cYND4/CR7uMdK/TRE70enqDHi4x+hV9MhjYT6QdU6+P11Fj1fgCqXH7G3Xqzwnn+hR7KPsXEe2XIVvw991umYJyn5+zAzspNvZBaoLw38P+ERPUVGsLD7y+D0ejjU1tmH0o4FYV+NPGAoNEZv9BUERmzG9/AKMeTQIG2tx0xee+HIYXdx6an2+qpMD4GJjieC5wwEAD99HYXPwPXg62GBOr5bYHHwPnWtXgLWZibR/zdLuCPsUi0fLJ2DMlmPIys2DkYEIW0b3wPyDFzG/t/raQ3pD8H0C1AvUBArqg1H3tqKlS2U8SvyIj+lxONhkIk5Hh2LVy9O41HI2hAK2Xp8augfPkj9haoXOaOXKTcN4J+EtZj/ZD2OhIUb6tERXjzqFvsbE1EzYWXEzxwXfe4029fiLuuobTV3iAEYcmZnIMh/Kb+uLcmWccf0o47sscXOTt/5c2DsBANDnZ1nCjhtHp2DGkuMAgHO7ZXVylLnJAcD2lZoFThY1pS0bA2Bbd/p6MWm1e5ZUXXhV0SIk2a9hJ7PwtnOfy9uX8s+yusZe+D3uh1XVd2Hyk4Fq43t89i/RyILR/hw7ruJpT/0URpUnX8yfRrioeBPTDGVdVT/oKgpDTwvbQp83OS8VNoZWvMdCYj+ikYtm8az6pH31cmhfnX1vMDNissQGz2C7NNmY94ONuXJBnV/AFZQuTtd0vjYnxxNKLTVGIgPU3LMeoQOYxZzZty/ifmwkgrsPRZODW9C2pA9m12uO/ucO4GNKIssCveHpXRSIxdj96om0rfbeDehQqhx+b9AKc+5cwpmPrxDafzyaH96GDymJeD9kCgyEdE0eAPauDUbg+aka9/fbf5q1f+nlOygL5a1q0wW345mEBje/bkA1W/147ijSrOMyGBgI0aVDDUwY1RJx8WnoPWQjCAF2bR4OzxJ2uHX3LYL23sa2tb6scWamRmhU31vv11RsP12VrKsBAByMnWAoNMSOj5vgYuKG8pZMnndF0TP/ue5uT93++AvPVk2Sih4AMDYwwNYxPTCnFxMYP6oNuyiktZkJgsb3xqPlzMPc44/RCBrfG/feMubeo3eZyrk/Lw3S+bqKI3xZSoqC7e+vIik3Ax/T49DowlwsCT+OzPxc1Ds/W9rn4bcPqHNuJq59fQ53U1vMeLKP465W59xMTHiwAyXNHWEiMsSi8GOY8GCHVtdy8NITjF9+GL4LGKFRd/AqGP69UgcAA+bswuyNZwAAIqEAXacWLsBUn9zbNRkAsGFGT1zaJEtzLL+9e1HxEBIUyr+FNTX2aSR6JFyLea/X8zdTqF+jKjZGwvesYSMhJ1/9645MT1LbRxv63fXDxa8ya6yi6Bx4VftEFJo7nuoPgnylNXy+xrVl7VtbKc9wV1iy8vMQOmA8toQx2c/8G7ZGcPehmHDtFG72Hom+5aoCAPa278MSPatCb2FctfqYUKMh6rt4SF2IH/YfB4O/Fy/PR7xBaH9GUF3tORzB3YcWW9Gz+PZ1VNrKTuwksc4MO3sMnQ+xPSd6HtuHvifYyT6exsXCZ1MA+p04yGonAHw2BeD6Z3Y82m9rB+LQJs0XvtpW8mH93Zg6Ei8W8MeG17RXbanWhvhs5S60IwY1xeUTUzBhFPMs7eRoiWunp+H6mWkYOIpZ7Glc3wf+s2SJGAoKxBg7rDnOHZ6I6yH6L0JcbC0+I0szq7/+lVcCAIaUYlJLd3Xnj3mZX4kpVCqx9sjH9KiL78kTc6vWVvRwUjnmpj/zBa86OQDPVk1CQQHz0yhZvHq2ahLuvvkME0NNinn9exAZeHHatKnhoymJOem40GImEnLS0P7KEmnCAXlhM+b+Nk4igjrnZiI+JxWOxsxqn+JxxTk0Zf1UmRXxftBkpGUyRczqDl6F+0GTpcfiktJxfPkw7AsORb8238ev99/Okhmap08tCi7HLMHr1GDpvotpJXT3VG6xCXzdHO5mNdDFY5V0Xx5LQxcMLM3/cJWaF4PdH9iuUgNL74elobPS8yXnRmLvR18oPn61c/8dpS2aKB0HAPs+DkZS7ifp/gifczAUFq/05f8W+FzaJG3qBNDQawdQxc4VJ9pyCym3P7eN4+amzkK046e+LCGTVZCHRifWI4Sn/k1URgqantygcr7CEBZZAlU8ohAWWUKn8V6Wdqx9VQLN0tAY1e3dsK5RN6V1cvbV51aHv9t1Auoflz20Ss5xu+uvcDG15PQvIGJMu3saxyKYBUwfa0dc6MCNPy4q5JMb8CU6EIsTWfuWFkV/bY3dvFj77UqWBQB429hL25JysmBrzLg2v0qMVzrX8fcvMLd+CzxQqDkWl5mOcrbfx21fW2Y2bIaZDZvBK3AFIsbKPBlGnT+B7R26sfrK95HfrubkgrejJ3HaSynMKcGnigci331Fe69JqNW0POuY/1+jOP07VNHd2+Rs9Fx0cNfera6A5OFAhOxaGjqyvTV+6VMfsV9TsPfIfUwe2xq/jNyG3VuGK07D4nNUIiqWYyyQpb30n5a+2Aqf78npGUNQdXIAPB1tcHoG98YEAOvO3kZscioqe7qgX+PqaDQrEB72NmhcwQsA4ONmj8HrD6Kejyy4c+SmI3i2SrsCVMUdA+PGPK35KKqPkoMx96akjtUvz2JRddWF7fSFYkyLvbVyP9VjUXtwJe4sq03irmYiUl+cS5LFTZFGDi3R11N9tiN5orM+Y+lL/lXCq50elAAAIABJREFUvp7D0MhB89SUuyI24n4iO96lm/sAtHDuoPEc88InIjGXfaMc4z0NFa2qaTzHgueTkZDzldNe07Y+hpT6lWcEcD56Lj6k32S1xWY9x/a3nTHMR7m/fHTmYwBc0QMAaXn8cXAf0m7i/Je5nPZdH/rCWGSJYd7con/3E3bg4Tf+iuTno+dCJDDEqLLBvMf5rm3r2/aoZa//hBD/BXRJWf2o+yTUOsoEF4clxmhkddnfUrP/n1EV6mPzy7vS/Zi/69+o4mLHUWh9RrtEP+qQj+NRjOnRVAz9Vr0F/niifmU7LS8HN2M/ovoRZtGhlKUdLncarXack6kF9rX8Bf0u72a1Nzy+TsmIfxahwJx3Wxn5+R9haKh7yY2cHP7aKYAs2UtFe/ZicIdS3IdsiehRTBBzoCN70UDiNqdIE3cvpdeRkJOKxNx0lLVUn5wiJP4lGjlWUNtPVwoIgejve//mdl1YxyZfPotp9dkLUlFpKShhyV/ra+b1ixhdgz/GalofZgGuRGknfI1K5O0jz5Cgw7j7QflCtKqaPh/SbmH3h0H4pTT//UYZG1+zrY817dnPXt8S02Fvb4HYr0wdp+gYxsI72/+Y0jlLlXRAs47LcP3MNLz7wL2nF5Z/lfCZEbYSS6ro3+8ZAEegiBTMrb92aMjaD1nEXqnIyxdj70TNMrD9u+E6jOak74Dxd1hx4oPPevM1W1Yo7fewIzgVpb989QBj5QGAEV0b4O6OSeg9IwhVvd0we1gbpWOUiZZfQweguk1ddHAtGv9aba5Fwv7P27H/83aNYoiUzXUseg+ORe9RO8e33HjMD5/Ie2zjOya1s7o5Pma8warXC5QeD026i9Cku3AyccWciuwg1Q/pNzGq7AWIBJKYJ4LA1y2QI07H29TL8LFqqXRevpTQYpKPm3FrOX3zxFlS0TO67EUIBbKf3sDXzZFTkIYrscvQwoX9wFDXYQhCE/dimPcplqUmqyAZO951Q4GS9LEPEoKk2/LXdzxyIh59280zglIU2Bqb8taoUYZIIERdJ81S8/5WvQVL+KhjTs3WKGNlD0tDY6Tl5Wg8TlOcrTWPRVBkVIX6CHweovV1fUxL5LV0ZRZkwUxhMamekydGV2yATS+UP+QXF8QkGxILLwHfd1wAeQtwfEIfuLnqXm4jLkF13bTiQJcbS9DCuQoWVu2vsl9KXiamPN6JO22WFtm1ZOTmwsqYP/nI14x0ZOTlYfUDpmTCxDoNYShkXOO9AldgTeuOqOYki6dKzs5CGRs73rm2XtHOhXHsT/Uxu2NzlHGUWeEqzA1QKnjGl7/CKpeQnBuF9a9aoI7DINRzGKz0PJEZj3Aikvt9H1SGe6+W1E9ctoDxmrl6ihnnP5ttJVOs03j9DHMvvHxC/1mT/1XCp6hEjyID7/2KXfVkK0Ezw5ZicZXp6HtnDPY32AgAOPD5BPp4dlE2Ber8tu6Hs/YoIyv1939M+PC5skn48/1VnIp6xOsOpw29W1Vn7cu7tgHAwSWDpduSxAbybm7y4sDbogL8ys5mHXuSfB9PktVXj1YUAOoEDB/yY7q690NL507SfQKCTe+W40XqU0wqq74YqmSuDq490N5VduNc88Yf79JfAgCmPR2BZdX4K0L//nwy4v+20FgYWGJJ1U3SY0eiduFa3HnpeVSJH4nosTa0hX8VtotaTHYUFr9g4v8URQ8ANHX2kxM9ACDA2HJXEfi6OS7G+KsUPqYiGwzxZq9aCQUGaOY8mdN361vG+sVXN0dyvlcp5zjCB2CEEt+5VfHg207e83X1WI2TkVMQlanfxYD/En6P+0mtP5q6un3oNxOvkuPQ4ZzywpC6pHCWjPHevwRiJembvCztcEXOKrK9WW/0vqSfTI7yOFlxM2ZpktWNTxRaG5nAQiGrXXJuFjLycjl9YzJT8dOpjaxscOdirqNHiXacvtOqNce0as0RHPUGo28eVnttQ8rVwZya3zFJ0d9U9Pgs3a5QgluHyN31BaJjZBaNAnECUlKX6BTrw5fUwMXpktbzFDXKPt+KtLtauCxomqBM9ADAnp97wytwBccSNPTMUUyq2whdfCqwXsuGtj+jVOAKDKtW+LqUkw6ewa1pXBc4VSiKHwB4kPAXHiRoZ/kZX/4y+BbGiyPFRvh0CxmHY402YPSjudhU63fpvuRfABh0bxr+qrdM2n9l9elwM3GCiUj2IQxPeYvK1j46XcPkJ/Oxqvp85IrZKyxVrBnfyv0NNkr7KHJoCts94cEf/K41PwJCkRPEBcUj9fSsJ/uVurXFZHETMWx4w+8WVFRcj5OlKO3q3h8tnTuyjq+ruQdTng5DTsH3TZU+3mcmyv2dKESCAAKM8dasho0EPkHiV3a2VBRlFWTyjssT50pFz0CvMahrx3ah7FFiILq698PEx0yWl8UvfsPMin9w5nmVKlvlVBQ9AOBqUkKlaKpso3t8kaLoUUaeOEvnc6jCzbQqvmQ9Q3ZBKkxEsgxW2QUpKkYBP3us4HWDo2hGE0fGteOPV9N4BY8yAVPexolzrL3nRCz8axRq/8Q8xPavOQd7QxciISYZDq6qxe2Z3SHo+EsjAMC7vpo/8NZ29NBKZGnal5AcCATapeCWFz2tS5TF5iaaZWQlAMrIjf2skCCBT/TI06ZE2ULVClKGPueMiOsOQAgvJ65AEwq5n43UtLXIzQuDo0YFxcWIjHZXetTQkH1vaBA8HXfaLEWD4Omsdj6riqRvi8tzkVUgE6qd3GtjVqWenL6KyM+ZVZCLFpdl7sGXYp/hUuwz3r6Kc8nvX2wxDxYGpqx2Zdfuae6IA424i+ySRAa7Oqv/jB7s2peVljpi7BT82bE7vAJXIOB+CBqXkNVsEgCo7eou7e9opnta55tTR6HC3AAMa1wbjhbmWHr+Omp4qncN5BM/2tDNMwDaiJ6nDz6iWp3vn1lRQrERPhKy//6i+HoxZrD69sp9/Eube3DazA1MQUBU1jZRhkTQHGiwidXez7Mrp48qa8+PjpXzIyR/UXzvCb632t/f2A99b61BcMwzOJlYI+5vFzeJhWdW5W44HvkAdc7NhG/pZtj54TqMhNyPfHx2Kp4myQLAr399gdKWzvAws+f01ZbDUbJVE0XRI2FFte06WW8Kg6Lo0Td+ZedgzZuFSo9PfiKLpVMUPRJEcu5gMdn8K8efMvWbLUuRN6kXUdaqcCu+t+KKJo7AUChJp85eCX2cuB8AUMayaZGc979OXDZT+O9LVuGTupz7vBoPr72U7u8NVf6dKe6ER5XhjfFRZvVRtPRoKnoA5k4zs0ZLLH58WevrLEraWjALNRfSdxZqHnXJDQDAxKQ5srPZFt3s7KtqC4iqQ7GujIQGwdOxutYw1LP3ke5LRI4ij5M+QCQQSo+Fp3xGZWtPznyATIAk52Wg/dWFmPJ4J1bUYN5HU5ERrrRkLDgtLs9Fc+fKmFOZP6RAvp/8vmQeCZ5mDvicmaD09fOJHr7EA6ra67qV4D2mrP/hbvrJsCYQMHE8809dRlRSCl4smKQ0nbUi48tfwfHPkxGV+UR9Z4VxigzvsgZe3s4IufwC5578jnbV5uD804UY3WM9Nh0Zj8Alp1GvGeMdM9SvDTb+cRaf3n/FzGV9YGVjhilDtiE89BPOPy2a38NiJ3yC6jJfgmPRF9HVvRXufnuq1fhS5tpllkmLawFLJ1onQ1uEImeIC2RBZ8lfPPWW3W1zPbbbnLyrmmR73/EH6Ne1jkpXN8Wx48u15e3jaGKFVq5VeGsAAUBmfiKr2Jcu/Oz+fZItaIo69zFNmFFBuQ+1t4UsA01ibjzsjHTLzPK/cguw8rVyt7u2Ll1x+sshAMDdb9dR316/RU1js14UWvhEpMtiCnSxtGg7JjaLyUTlaqp5YgiK5pgZmLPc3a7EnUYLp05qRmlGe8+JOPeZKS586fB9tOrJBD2LC8SI/hgPD29n5Gbnwcik+GcLJUriz/gI7qi8bpcyhpevxxI+33/pjUuPCe3V9mlr4VtoYQQAjvZ7QUg2or7oZ+XczKw77G2VZ/+bWqGrVPQAwOzKveAffghJuemwNWIXjB37YAtLECmKnsi/hYd8HxtDc4S0XoxGF9lWM3nRIhIIWfvK+vHtSzjQeAoaBE9H6yvzcbHFfGl7qyv895n+HVaha9966D2oET59iMfpIw8xbmp75OcVwLfrWuw5Mwlrl5zG5XPPELhnNNw9CvesoA/md1buoq2Krp6rpNvp+fG4F78DL1POS9ucTMqhkk0nVLLhX8SVEBWRgKgImbg8/3Qh+rdchr2XGY+SMuVdMdRPFhP97OFHbDw0Trqfk50HA0MRCgrEEIn0n9682AgfR2M7+L/YiEdJ4TjWaAO21V6E3ncm4mgjxn3lt2fLkZafgW4h47CzLtflBQDmP18HMSGIy0nAplqa+XkW5CvPP05RjpXzQ47VJ/mLh07iJ/VrbVg5P9TXpekdoUDE2x6d+Qj34jeje0mmaOWhiMHo5RXE27e1c2eV5/Ay90ZExrtCXacmTC43TxoT82voANgY2mFhFd0sEm6mXIsrH3li5Q9ANWzrKT0GAJ5mmt/U93zagj2ftnBijgqDiUj7rIKKGAnNkFXAuF3yxfioQl70DC5zhCXAj3wai6/ZLzljDIWMq0RWgfosQBTtGezlh8FesngWfYkeRSSiB2DqWnh4MynPBcJ/+vGeS1Qis0qumMWtMk98Ch/eVtqnMFaM+CgO78rIxfpb4HoR6c7ZVrT8CAQm8HCPQWS0G3StNiQQmKGEm3rLeXeP+qz9jm614B9+CCtfnYS/QsIBdZnX/B7x17pTLE5eVBgLDZGez3Yvz8jPgYmIvaAwuv8m7D07GRnpTNINcwtjtGjHLJD2aPkHTtyYiU0rGWFw4sZMtK2zABceqI+PBZj6gCt2XcH9ndyYUFXU9ZWJk4NLB8PLVbnQWr3vOpLTsjB/pGrXTz4sDBzR0nUaWroyYqXl2EBcDhyrZhSDu6c9tp+SJS06tvs2WnepId03MmZLDwMD2f/7zvWXsG7fGHz5XHT3r2IjfOraVcXw0r3Q4zYTG2MoNMDBBqulx/+oys4gIYn7kRDwJgjzK/0KAoL+d5V/kKycbiA1ju0CkvzFA2Y2K2Fkxm9CLcgLh0DkDKFQ93zihGSgIO8Vp12c/w7i/A8QGpTmGVW8sXK6htS4n1htEjEkMvCGheM5CARytRZIHrLTApCdrj/XH4nl5/LNV2jZpDyadF2Om8enYmHAGcyZxKxKSNpmLDmGJTPYmUSOnAlFj4661dtxN6sFGyPZSpYy0aMJFa2qfRfhU8q8LJZX24apT5k8+sl5iVI3OxORKZZXUx58XRQ8TrqHX5MK5+a3riaTQe7KVyZV+NmYIzgbcwQA0MKpA7qV0H3+anaFz9TY0GkMzkXP0Xrc3b+raitLdZ2cy7/IUNW2Oz5n3MPTxMOo56C6XgJFd+QFvaFQdwuMJL4HgNTaoxjfY2hkwNmWxPeoIzM/Hkc+dsZAH/4McAUkD3vfNUGfMhdhJNRN6JewW4mkjAMaJTPgIyojBSXM+dP9KqNMIQqyKlpd2lr4Ys3VuShfpwzn+Oh6s/Dxuex1ObjZYs+b1Zz55OGz6BxZew5bZu7n9Ofry+fapgoP9y/SbUIykZ4RhIzMw8jPjwQhmRAJ7WFgWAamJu1gbtYLQqH+rBJPkrji1ttStbtdTBYTk8UX4wMwsT3KLDb64Fqrhaxz//mesRxebcl2rfqpTWUAwKnDD9B3cGPcvPwCUZ+/oUKVEsjOYr7/oya3w7qlp4vsWhWRCCV5AaSMveeZJDa6CB9F0jI0j0OWFz0A0O0XdlbkifPYsbXr9skSk/iObwUAcPMsOstZsRE+w0v3AgAcaajbQ/GksoMBMAHa++oHKO0nNOBfQc5M/h8yk5VnjbN0PA9oIHy4sS+qycu+grxs1a52RVEgVB8IDcrA0uEk0hJ+5hwryH+HlBjdkkxoQ3lvF972ejVl/89XDk9GlyGBOLFDs9UKRUxEym/ILVxnKz2mDUZC7YKCC4OJyBTrau5BWl4KZobJ3pPsgiz8GjoAdkaOWFB5tYoZih/d3Aegm/sAzA4bj5Q8WaDzlbizuBJ3VqlbX1LuZ9gaKU8fbCy0UHpMU0pZ8McwqUNSX6ixE3/NixxxOm+7pzljKcgn/KmBY/52haPoht/jfhBAACK3wq5LjZ/vhZmB6vuWSKAftzldRQ8AND25QavEAL9cYQfwm4h0f5RZM2EHAGDx4ED89Xwl5/jH51GY9dc4NO1eF0fXX8Dm6XuRFJcCWyfZfWHHs2UIv/0GK0fzLxzdP/8UH59HwbGEHeKjEtF6gG6/CZogEJjB0mIsLC00u9+VWxiA13N0z0Bb0lz3BeGiTDmtCT9fX4yTzWZi63tu5kwA6Du4Mevfbv1kVi+JZUcgACbM6MRqKy5oa036XnP903wfu6KWfI1L1ar/uWDt8tcXVyHxb0RkVAM2bp/VdywCVm66iAmzmRW0+StP4Y/153n7xcalIjEpAwdOMO507fqvQcCW4pWuMyM/7buf09LQGutqMrV25BMJJObGIyTh+8S9tXH5WXoN6v40wb/KeqyruQe17dir4cqSR+z76Mtpe5J4QPsXogbJw+WRz+PU9JRRwoyxRD5P5lp7NCUyg+tCeuzzj5tx8ntQ2bomVtfYCwsDK6ypsQ/LqwX905dUrCAkh/WnKWNuHdGoX4WDy3D7awSr7UVv7bJRAsDHcOY54Oyf13AsZhO+fpLFJMjHUF1I34mm3ZnFhO7j26KEtwvGNmQXInYr7Yw2v7CLVspTt101TNk8At7VvQAAUzaPkP79WwhPZt/nJcmEfEtpH7c4vEwrvVxTYbjaciHic2TPmn814KZjp/yYFBuLjzzOTrLUrBevvsDSlWdx+fQUnL8YjqWrzuLauWm4efstTp59guX+vbBt5034eDvDydEKIXfeYvnq87hydioGjtiGbp1rovvPXFcmG7dIZCb5ITfr6Pd8aT8oAkZMkjwkx2jusicQmMLK5QkEAjP1nRXo17UOAOB/o5nA85vHGVfI38YzJt02zWRVrCfPP4Sbx6eiSdfl6NOlNs7vlf3A6ermpi0f0t+gtEVZpcdvJfyz2YlW12DcLSQCYf/n7WjkoHt6S00Jjj2Jzm599D6vr9dY+HoxK56S16QsoUPg6+YQCQzhaFIWsVnPpe3axuOoYlTZYPz1vg++Zr1QmaxA/pxNnSciPPkEYrOeI/B1c9Sw64v0/Hi8TWU+K4PLHEHQe/7Ct5LaQKeimO+Fk0l5fMv5gAKSC6HAAGKSr7fX9l8jLjsWANDAnvl/1NVau+ttfRiLrFHNfiQSsp/jQ+pZqTva/vet4GZWD46mlfEwfg0q2vaHhYEr7sevZLms7XpbH+VsesLCwBWPEtbBWGSN3qUvKDtlkRIWWQIe9uthY8a4sXyM7wdP+y0QKUlxrVjY9ULka40LvSrOoy1GJoaY2XUF9r1bAwAws5QVO104YB023FJeELnNwCb4c94hrc+pCUuCr+PQ43CE/jYO7xMSMf7QKZwb4yu1ykQnp2LUgeM4MXIgRAKBtL3cwgAMa1AL01o1RbUl6+Blb4sTI5kSG+UWBuC63wi4WFmg3MIAhM+cAEMRf9yqKkbcD2RZaLrcWAIAqGuvvWfHsDKtsO39Jd6scJdjn6GlS1XecZdin6ktYKopknie+9+YOG8fNe55hUXimmZmYoTM7FwsGceNDZT0KeFkg6g4Ji5UF0uLohucsjn43OUOLR2Ckq62vH3UzePhbIvIr0mcvi1Gb0CtCiWw3K8LZ5x8v+aj1yMjKxd21mbIyxcjLSMbtpamuLB+DPRJsRQ+EvLyCtC6uewBtl3ryoiMZgKeduy6hZFDmQxOBgZCeJd2Qt/BmxH7VVbDYtdW1f7tZrZrYGa7BkSchOy05cjNOg0iToVQ5AAD4xYwNG0PQ2PtVjO+pzVJ/lzefwTg3W/8D/GaXpOBUZ3CXb/AUDpeXBCHrNR5KMh9BHFBLIQiR4gMa8LYYgwMjPivs8qUAFiaGsPUyBBBY3vBw151HQtNObSFyRgkEUfqqDIlAF1qV4R/X24WuMP3wtCzHn/2N1Vs/rASf1TdrPS4sno335t1NfdIhYKYFChN7PAjUNt+EOo6DEHg6+YoIHlFJnokDCpzAIc/jUFcNjfWT3I9ikgEDCBLUw0A7d0Xqs002MdrOw5EDAMA6TmtjdwxoNRuWsenECTlxQMAOrn11biAqTIkIqWcdQ80cmZbET6lX0ZT10V4GL8GL5L2YqDPXdyPZ7tiyYsge5OKCI7SzwPCvogQNHeuhHEP/sSRppNxOjoUndxrouWlhRBAgBM/TYW5AVfQSEQPAJRy3KcynTXAFT/aomvdnF9X+yp1S7t14iHm7JFZRRXjd4qSB5+jUMnVCQBQxsEO58Yw567k6oyUrGxMOHwaJ0YOxNwzl9CtakUMqC3L3DitFRO7/HTGryi3kHH3L/i7UKaLFeOyO7VlE1RevFYn17ZBpZpzYnLON5+rpLd6NtQeiXEPt/DG+fAJnyo2JRGW/InVn89V7mbrRWhycZbafhL8Hm3H0DK6ZUHTlJ9GrYOhgQgh22WLroqiY8xSRkzLC4G6vqs44kATNIkDGuG/n3M+XeaStOvjujOycnFk2VB4OOvn2U8ZxVL4xMSmwMTYALa25rh49QWWLD+D1s0r4mxwGPYcuIsRg5ti9LCfMH3eYVw5MxVf41Jx685bbFnnixshr/ExQnmOdj4EQluYWi+GqbXuP8D/NO9+091HtygQipxgbrtR63G3F+oWh6NPwlYofy/Xn7+tk/DJzOePxyjOFKXosTK0QWoet8Ds90Je2GgrcgojinqW1P47oep8qo7ZG5dWerwohN1/hRXVZLW5ChPbIxQYYNfb+uhX5ioMhKac4w4mTGC1AEK4mzfkHFfE2bSG2j6aIoAARkIDaRxTJ3dmsepyqzlodcmfFd9UWD70m4lv2Rmoc2yNRv3L2TjhXPvCJe1o80sTqfAxNmOC6J08uHXbZnZZDoCdgCDo9yPYt0x391NVHB0+ABX9V6PcwgBs6tsFzX0YD4oFHVoi4GoIwmO+QiQQ4PDjcLz+Go8DQ2RZ5CRiR56gu6FKj2nLGJ+2GO3TBm2v/g5zAxMca/Ibbz9N43Zq2pXGnTZLsSfiBja+PQ9HE2v09WyEPiX545+21B2DpNx09AtZBWORIVq78KfrNxCIcKfNUsx6ugd3El6jqk1J3n4AcKPVIjS9NAsjyhSuZIE6MrPzOCJAYvmR8OhlJBpVY3vMzBjSCkt2FI1b/tO3X3B1E3/8qLYoJk/4c24/DP1dt9/GgL3XsGqS7oXFNaFYCh9XF1nQYOvmFaVWnw5tqqBDG+ahs27tUrhyhlnBv3ZO5t/bqd33rV3RNjgQF9pwH9arBWxARi7zoZaIkgor1uLllAms7dFHT+L+5yik5uSw+vKNj0pJRUp2NroE7WG1l1++BvliMUv8XHjzDuOOnWL18/5D9uNnamiAsMnMqpbPHwHS25ikr/z40IljYWWse/D9uHozsOHeEqXHq0wJ4GxLxMfO64+w4tQN6fFLc0bA2doCBWIxAs7cwpTOTVljJeMS0zPRbD5jYTE1MsT9xeM5/STnmtSxCYY2r806/8xuzdGvUXWNrlHxuHy7vAWFz9UqIScOC55/H9H6IvUpNr5bpjJe5nsVUl1UZQPrfXE0dsHcStzAYgDwezwQjR1aopfHYM6xX0MHoJfHYDR15L9xhSbJVsR1rSVUWCZeOoPVrZTXPdj69CGGV6utMh2v18YViBjDX/yO8u9kgPctAMDhj52QlZ8AG6My6FxS9t00lkuqIklRLk940l94nBCIOo6T4WPdFSKB/rJg9fVihNbRpvwJfywMTDht3s5npduStNaeDls0Op+9iTnLelN98To8mVn0sWj3zz/FntdMIpc/nyzDwYAzrOOPLodj2Vm2RWL/8lM6n08+O58yXsxmMmKFRn6RurJVcXNGz+3shA5hX75CJJSFafNZcWp6uCk9pgsCCBDcXL8B/AO8mmKAFzvT7o7gBxjSpg6nr62RhcZWpkXV1N/Lml6apfI4QQHeffNHGbvpECpx2dSVQR3rYNOREFZbyNMPGmVr0xfmpvr5zejQqCJrv3IZxm0wOj4F7o6aZ2u8v3Oy1FokEAD3goomoUKxFD4/AvsH9EYFJ+ZB65d9h7G7X0+8nDIBTTZuAyFEKoAARlgAwJmXr1WOB4CsvDyOdefVVD+WqAGAccdOSfvJj1cUQQTAxZFD4GVro3Q840bHbGemZqGnywgcT9wBIxNDXAi6hoBRW3AiaQeMzYyRmZqFgd6/wqdGKSy9MAvzui3Hm4cf0FrUBxcLDiAnKxe+ZSfA2tEKm0OXAZAJBXnhIsG3WS34NqsFAMjNL0Ct6WsRtmISREIhdl5/xBI+8jSbv1k61+qztxD2ORZVPGUZ4BrM3sBr2QlbMQm1pq/lbd9+5QF23QzFtXmjWMdq/raWI4Lk9wd6jcGuCGalX5mwkBdIfEx5Mgw5Yv50kiEJlxGiECPUz3M4GjrwuzNpIm4WVlmvtk9hkX/N8TmxOouuQ5FBOBQZpLafukx17arOxvln/jpdQ2EYUa32dz8npfjQsxSTCnfX2/pqerJ5nBDIcnVLy/s+btaXWvFnsjQ1krknKbq3NVm5BfHpGQCAV/Mm4ZcdB/E2/hvuTWNc834/ewV3P0bi7Dhf3HgXgey8fJRfEIDnc/xQxX8tXsydiAJCEJeWDlcr7VNu5+Tno1LAWrybyn6Q2jprP7Y+YhblDI0NsHvJcc7YRYM24GAE83v47NYrEKK7tavLmNa4cfS+0iK0CRmZcDBnYl4lokWegXWYxTg3a0t8SWEnxIlNTZe6tMWlpcPJ0gI1SnBf35UPAAARKElEQVTjVlKzs2FlwhWu+uZlZBxGrD4EbzcHBP2vD+r5rcW9NcxzT41xAXi8gblHdp73J1ztrLDFj3lGaTR5PTJz8rD2xC1pnwV7LuLy47e48sdoGIiE6DxvB5LSM7HFryeWHLiCXVMZl9Pei3ahVQ0fjOxQX3qev6b0xf+2nkbwYv5EElMqdOFtBwABRChjx59yW0J8xlk4mnfQ4p1hMDHmPn7/ObefVDT8COhSW+v+zsk4c+sFFmw9j7q+q3BsxTCtxJMmFMusboc+PkaFo/54nhwD8d8/MhPuHsbjb1FY8+Ia+lxj0k++TY1HhaP+CP0WiV9uMO4HP51bix1v72Lx02BMe3ACAFDz5DIEPL+KOaFnUO7IQlZb83NrpW0T7h7GkmcXEZ4UIz3Hz5e2YNitvXifloBqxxkTbq64AJtfh+B+/CfEZnEz0BWIxcjJz8eTLzF48iUGU5rJMkxl5uYht6CA93V3rFBO7fjaJdx5xyqev5KzE+94Rbbff8QRPYrjDw+UmdNNLU1wNnM3OlkMBAC0HfwTzufsRSdLJj6hi+1gHI7diqUXmJWUBccYq9zFAiZTlrGpEfZHbpKKHk149ikG3VfuQpN5XDehtCzGUlZlSgDOzxwKABi15SjqesvSik/s0Bj917LNrnf8Nc+upY68ggJUmRIg/VOkrl1jLKrCXxG7snUNjTKWKRM9yvtzsylVtKoGK0PVvrOGQkOsq7kHNoa2Kvvpi3U192CCj+qU4A3sf+K19gCaCbT5lVdrnBVOX9QOCoTXxhXw2rhC2rb/ZRhGnj/Oan+eEAefzezPjOS418YVOPSKnXr6U2oyWuz7EwCQlpyJjNQsAMDJoJt4evst66FMckyR33ozJQPuaJkNk6I7nW9yrRehCfy/CdqQmPNGun08oleh5yssYZElWEVMw6MY152b/xuJV/Mm4dU85kF295DeuDdtDMovYD77h0LDcXYcE8/S1NsLACOQREIhNvdn3F4q/b5aJ9EDAMYGBng+aQKrrdfEDvj8+gurLSczF/U7yFwGL6TvREpCGtpa+KKthS/unn3CW3dHclxx/965J6x+lRuUxcjFfdHZYThnDAAYCoXotX0fKvivxpprt1mWGqFAgNntmMWss2N8pbFAAGPReRodg4r+qzF0z1E4WJizjs08FYyK/qsRcDWEI3pez5mE6kvXoV1gEO97pyseDta4tXIcgv6nPHlN7V/X4OT8oVLRAwAhq8ZjQpfGUtETFhGLeQNa48aKsVi0j3H7ikpIxq2V41DR0xneroyLYo1xATg4ayBGdqiPyVtkrohVSrmyRE+D4OnSv4GlmqGHRwPpsesRTAKiuAy25Y+PyBTGVTKnII7VnlfwjTWXMvaeD+W0zVj//eoBAcxisj44eYN9n3r6lvleuf0tWMxNjZCemcvqIxYrX0Do2Lgi7u+cjPs7J6PbFP5it4Wh2Fp8XnZnPwydj36JtfV7ooZ9CWx4ydS36HhxE970YAoD7m7KPHh/yUzBEB9G7Zc9shDL6nTBgNK1MakS84ORmc+8+ZK2jPxcJOVkSs8hme/xN9mK1fbGTBaRrAKmYFXdUyvwpAvj35pbwM2OJBIKERLxGeMacqvSN/TyhFgs5n3NJ168QpeK5VWO1wSRUIjnX+NQ3U39ysGQOjURm5YOF0tZvRJV4wUCRsNbOTA3IIklR8LFggP48v4rfMtOYLVLaG/SH+ey93LalVFlSgAal/fC0f8NlO5L2Da6JxrNDcSz5cwPpLsd8yVLzcqGq60Vd7IiRFVcEMDEtKh7+FZ1XF8P7soEmDx/vBqD38qzRWZWQQZMReaoZdsAtWwbKBnJRv6a88Q5MFSS/crHsoLOr8/G0Favoub9qxjERCWicatKUguQ5N854/7Cwg2DMLbXegQeGo83z6OxK/AyFm4YxLEWGYkMpK5pEy/JbqJb2rF9lys5OKF7ObabAADpWK+NK9CrfGVp++TLZ3GlHyPwLW3Y2RCrNeTPrnT/8nPUbVlJuu9d2QMHN1yCm5eDRu8JhUvPkP/hcKOVKCBizA8PxLzKY7D5/SGM82YWiSIzY7H27V68Sv2IU00Yobn05XaEJDyR7j9P2oXnSbukc/YopV3cyECfuywrkeI+wLYiSbZFAkP0977JOX7gvcxdVFmxU1WERZZAZY9PEEAWG0hILm/fxMws2JnJ4prCZk+A36HTWNOLm+mqibcXWq35E3M7yLJMdt+1F0cH9of38lV4N3Uy518A6LVnHw4N6IcTL16iS8UKnHmH+/fBcH/ZQ/mtJx94RY0mbXx9lNFjQnv0mNAeAHDk6jPWMWtTExwa1o933MvZsqKQpoaGODqcbSFvW8FH6iYnT7+7I7Gv8xYs7txG6TU9mc4W5v3ujsS++jI3RV3q7ViYqncNe7jOD+cevMLMoHNSoaPIzbAPqOLFeGu0qM79jTOQy1D30zTmvmVjzo2Zk6DJa3Ey74jk7HuwMeE+gz2I7gBXy57IF/OXoHidMAMAYG/6k7TNyNAAjYevxa1tMvEdl8ge36CKF+6ERai9Nn3h5WqHxsPWFLo+j1AggP/2YPzcVHafkiROkNCrVXWsP3iT1dZgqPq4M3EhrKuqKLbCh4/UPGbV++HPmmXnkmBhKPsCSh7cJW3mBkZIzpWtjGpyDol4AgAXU34T3J7HzxBw8zYA4MJwX5Sxt2O5jMlvV1m1Hll5jKjqUrG80vF8fMvMRL11TCxLueVr8HoqkzVkX//eUnc2VeNFAgEaB26V7kuuSX68fPvI6lOx5clypMQzli5rB/YKXPitV6jcuDw8ynHN9ACQn8esMCzuvwYz5dJKq2Lj8G687fW8PSD5XjhYyla4xrdrhNFb2WnKBbrYXBUQCAQqVymKO+ICMYQi9UbepFwma9WjpKt4l/YMfTz9sOC5L1o49UAbl36YHdYP/lX2YfqznjAWmmJB5V0IeDMJfj4rIRQIpcfnhv+CXHE2llY9jLnhv2BJ1UMIeDMJybkJWFB5F67EHUZw7H4srXq4qF+6xjwMeYs+wxj3SQdntnh+cJNZXQ88xMSL/bX+Eh6GvMWXz99Qviq7cPGgytWhbxTjfJLiU2FmYQJjNX7a8qIHAC4dvo8DzxYjNydP79f4XyFHnIuT0dfwLj0ST5Jfw0AgQntXWVB2ZkE2SpuXwPJqsoeK6RWG4WCkLNW0KnHRt4wsoPkXn9tKx2i7r4guAkcV8qJHkR5b9sLSxAhBg3rC7+ApvItPlB77eeMuvIv/Jt23NDbG1KPnsLw7IxDMjQ3Rv44sfvfoQGYx0t6MEf+/NWO+s218vKV9FrZphU9Jybyih4/G1TUvxaCK99EJKOP+zy0q9L87Cnvr82cQ3f/5KPp6dgcA3E8MRV27mniY9AQrXwdiX/0teJj0BLVt9fPbteroDUzuLnNF93LmfwZpX6c8DA1EIER2n45KkGXnHdtZltjjt+1ncDtAeUD+tWX6yWoYl3ESTubcwuyRKdtQx/0sCkgWPidvAgCIBGwLmqfNaFgZszPX3to2QRq7YmVugtSMbOxbNAj9ZsklSpnSHQ2GruaN8ZGIk/D3MaykAb2nB3H6ANwMbJL9VZO6Sj/nB5cOll6TPBP6NsUv7WurnEf+fHeDJknn8XSxxedYbjrrQR3rYP3Bm6w+bo7W+BKfwju/l6sdImKY34dFY5XHx+oMKYYc/BDKaZv58BQ5FvGU3In7SGqfXEYIIeRZYjSpeHQReZTwmXS+uJkQQkjHi5vI9jd3yOKnF8iY2wcIIYRsenVLOs//7h9jta0KvyJtm/nwFBlwfSd5kRQjPYdkXkII8Tn8OyGEkKz8PLL5VQh5/C2K1DqxrFCvddSRE4Ua/yNR+X+reNuqTFlF2vhvI7Wmr+X0+fXPE6Tr8p2ccb0D9pCqUwJI8wWbOWP4zkMIIXEp6WTntYek6pQA0nf1HrLl0j3e6+mxchepPm01p13+T9/M676MzGjvT3o6D5O2tRL0lG63NexDsjNzCCGERL+LJWKxmBBCSDujPtI+yfGpGp3rt6c9CCGEXIw9QC7GHmC1TX/akyTnJrDaxERMknMTpO2XYg8RQgjJE+dK55Rsr3o9Udq291MAWfPmfxpdEyGEtDu1Xbo9OeQ0IYSQkn8tYfXpfWEPeZLwhTO24+kdhBBCsvPzSIfTf/LO37bKLPLxTSwJvfOOEELIsM4B0nb5f9+/ipHu37gQRno29id5ufmsuUoGLpdu+11krnXfi2e855129bzSsZJtyb8Nd20m8ZkZvPNQvh/X4x6STjfGky43J5CgD8xv+Pv0SE6/niGTCSGEdLoxnhBCyKHPwd/vIr8zz6MqkPjUbdL9mCR/8upLQ73MXW4++zc1JOITIYSQMstWEkIIqbM+kLW/4+EjQgghtdZukI7JzstjzXHl/hvW/tmQF9LtugOZeWYHnmHty5OWmc3aP3ad+X6/i4qXtl1+wD6HdP4hzOs5fOUpaTJqLSGEkNqDuefQB33vjOBtzy2QvR8D7o7SaMyPzrWPPv/0JVC+A8VS+PyXoMKHoo4H5x+TzLQs8i0mifzhu44QQsiX97FkSPkJ0j5jak+Tbj+5Gk6eXA0neTl5ZFanxdJ2TYTPhZi9vMInIv0leZh4lRBCyKxnfQkhMuFDCCEb3s4gYcl3yIuUB9LjhBCy6MUIad/Vr//HEj6rXk8kM5710uxNIGzhU+PgGkIIIU2ObiR9LuxRO7bq/gDpdpndf5Cs/DxOH4mwmTkqiBDCFT6EENK59jxy+dRjQgghS387+HfbfM5cCZkZxGfzKnIzMkKl8CkZuJz1J2mTP66sjfLPsifiDLkUe5cQQojv3dmk043xUoFzPe4h6XrTj4QlvyWE/DeEDyGEvP/aizz77E6efXYnH+L6qB+gI8lZWaT8ytVSMZOTn08qrlpDxH8flwigSquY34mGgZtJmWUrpe0Suk+R/abICx8JM9efUnoNqRmM8MnNYxY9+IQPIYR0nrKVM7buUJnwqTc0gHO8MAS83kR8742X7j9OCiOzwhZz+p2LuUyG3P+VZBfkEDERk4H3xpLsghyVY350qPD5byAgpIic6CgUil5oLeyFi2KmuNmnF1EIGLUZq28uxNAKfvjzJVP7IvzWK4TfeoW+07ti3fhtuHH4Lg7FbsPszkvgf4rxOU5JSJO6Jg6t4IeOI1ujx6ROaC1kgqIl5/heXI07ipLm5VHanBvjQqFQKEXFt5QMdJ64FaN6NIRvp7qoN4hxsbn312Tp9t7Fg1CmhAOaDFuLXq2rY0JfmdtW+0mb0btldQzpVA9DF+1DSWdbVCvrjq5Nq2Dg/N0QiYRYOaELOk7eihubf4WRgQh1hjDzPtgxGV8T07Du4E3UKFcC3X6qgiaj1qF3y+rw68OfpZRCoegPKnwoFAqFQqFQKBTKD0+xTGdNoVAoFAqFQqFQKPqECh8KhUKhUCgUCoXyw0OFD4VCoVAoFAqFQvnhocKHQqFQKBQKhUKh/PBQ4UOhUCgUCoVCoVB+eKjwoVAoFAqFQqFQKD88VPhQKBQKhUKhUCiUHx4qfCgUCoVCoVAoFMoPDxU+FAqFQqFQKBQK5YeHCh8KhUKhUCgUCoXyw0OFD4VCoVAoFAqFQvnhocKHQqFQKBQKhUKh/PBQ4UOhUCgUCoVCoVB+eKjwoVAoFAqFQqFQKD88VPhQKBQKhUKhUCiUHx4qfCgUCoVCoVAoFMoPDxU+FAqFQqFQKBQK5YeHCh8KhUKhUCgUCoXyw0OFD4VCoVAoFAqFQvnhocKHQqFQKBQKhUKh/PBQ4UOhUCgUCoVCoVB+eKjwoVAoFAqFQqFQKD88VPhQKBQKhUKhUCiUH57/A+9imu4sPK6W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65813" y="859731"/>
            <a:ext cx="2531711" cy="461072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04224" y="1944317"/>
            <a:ext cx="2590039" cy="2775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Kura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Traif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Olmsted</a:t>
            </a:r>
          </a:p>
          <a:p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Manhatta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The Eddy</a:t>
            </a: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Sushi By M</a:t>
            </a:r>
          </a:p>
          <a:p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Boulud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Sud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Henry's End</a:t>
            </a: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DOMODOMO</a:t>
            </a:r>
          </a:p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Sushi by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Bou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Times </a:t>
            </a:r>
            <a:r>
              <a:rPr lang="en-US" altLang="zh-C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Square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9429" y="906744"/>
            <a:ext cx="171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Conclusions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65811" y="902066"/>
            <a:ext cx="2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Recommendations</a:t>
            </a:r>
            <a:r>
              <a:rPr lang="en-US" altLang="zh-CN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endParaRPr lang="zh-CN" altLang="en-U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4226" y="1598325"/>
            <a:ext cx="143283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800" b="1" dirty="0" smtClean="0">
                <a:solidFill>
                  <a:schemeClr val="accent4"/>
                </a:solidFill>
                <a:latin typeface="Arial Black" pitchFamily="34" charset="0"/>
                <a:ea typeface="Microsoft JhengHei UI" panose="020B0604030504040204" pitchFamily="34" charset="-120"/>
              </a:rPr>
              <a:t>New York</a:t>
            </a:r>
            <a:endParaRPr lang="zh-CN" altLang="en-US" sz="1800" b="1" dirty="0">
              <a:solidFill>
                <a:schemeClr val="accent4"/>
              </a:solidFill>
              <a:latin typeface="Arial Black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3074" y="1952344"/>
            <a:ext cx="3037398" cy="275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Pappo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  <a:p>
            <a:pPr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Utzutzu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  <a:p>
            <a:pPr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Duende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  <a:p>
            <a:pPr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Hanazen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  <a:p>
            <a:pPr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The Wolf</a:t>
            </a:r>
          </a:p>
          <a:p>
            <a:pPr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Homestead</a:t>
            </a:r>
          </a:p>
          <a:p>
            <a:pPr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Chez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Panisse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  <a:p>
            <a:pPr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Juanita &amp; Maude</a:t>
            </a:r>
          </a:p>
          <a:p>
            <a:pPr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Rivoli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 Restaurant</a:t>
            </a:r>
          </a:p>
          <a:p>
            <a:pPr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Julia's </a:t>
            </a:r>
            <a:r>
              <a:rPr lang="en-US" altLang="zh-C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</a:rPr>
              <a:t>Restaurant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17919" y="1943449"/>
            <a:ext cx="2401293" cy="275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Homestead on the Roof</a:t>
            </a:r>
          </a:p>
          <a:p>
            <a:pPr algn="r"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Mercat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a la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Planxa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TWO Restaurant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Les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Nomades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Home Bistro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Lion Heart</a:t>
            </a:r>
          </a:p>
          <a:p>
            <a:pPr algn="r" fontAlgn="ctr"/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Bellemore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the Albert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Arbor</a:t>
            </a:r>
          </a:p>
          <a:p>
            <a:pPr algn="r" fontAlgn="ctr"/>
            <a:r>
              <a:rPr lang="en-US" altLang="zh-C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Eden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6850" y="2103614"/>
            <a:ext cx="2363194" cy="260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10155" y="1952344"/>
            <a:ext cx="2792815" cy="274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Marcel's by Robert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Wiedmaier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Elizabeth's Gone Raw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 Rake's Progress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1789 Restaurant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Honeysuckle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Le </a:t>
            </a:r>
            <a:r>
              <a:rPr lang="en-US" altLang="zh-CN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Desales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Corduroy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Gravitas</a:t>
            </a:r>
          </a:p>
          <a:p>
            <a:pPr algn="r" fontAlgn="ctr"/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Del Mar</a:t>
            </a:r>
          </a:p>
          <a:p>
            <a:pPr algn="r" fontAlgn="ctr"/>
            <a:r>
              <a:rPr lang="en-US" altLang="zh-C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Obelisk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2"/>
          <p:cNvSpPr txBox="1"/>
          <p:nvPr/>
        </p:nvSpPr>
        <p:spPr>
          <a:xfrm>
            <a:off x="649554" y="2147857"/>
            <a:ext cx="209364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4"/>
                </a:solidFill>
                <a:latin typeface="Arial" pitchFamily="34" charset="0"/>
                <a:ea typeface="MS UI Gothic" panose="020B0600070205080204" pitchFamily="34" charset="-128"/>
                <a:cs typeface="Arial" pitchFamily="34" charset="0"/>
              </a:rPr>
              <a:t>OVERVIEW</a:t>
            </a:r>
            <a:endParaRPr lang="zh-CN" altLang="en-US" sz="3000" b="1" dirty="0">
              <a:solidFill>
                <a:schemeClr val="accent4"/>
              </a:solidFill>
              <a:latin typeface="Arial" pitchFamily="34" charset="0"/>
              <a:ea typeface="MS UI Gothic" panose="020B0600070205080204" pitchFamily="34" charset="-128"/>
              <a:cs typeface="Arial" pitchFamily="34" charset="0"/>
            </a:endParaRPr>
          </a:p>
        </p:txBody>
      </p:sp>
      <p:sp>
        <p:nvSpPr>
          <p:cNvPr id="4" name="直角三角形 3"/>
          <p:cNvSpPr/>
          <p:nvPr/>
        </p:nvSpPr>
        <p:spPr>
          <a:xfrm flipH="1">
            <a:off x="2569633" y="2474123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" name="直角三角形 4"/>
          <p:cNvSpPr>
            <a:spLocks/>
          </p:cNvSpPr>
          <p:nvPr/>
        </p:nvSpPr>
        <p:spPr>
          <a:xfrm flipV="1">
            <a:off x="646691" y="2115577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42065" y="509856"/>
            <a:ext cx="590550" cy="590550"/>
          </a:xfrm>
          <a:prstGeom prst="ellipse">
            <a:avLst/>
          </a:prstGeom>
          <a:solidFill>
            <a:srgbClr val="9C2424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4090883" y="565138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01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4848118" y="509856"/>
            <a:ext cx="376247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Preview &amp; Preprocessing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9" name="文本框 19"/>
          <p:cNvSpPr txBox="1"/>
          <p:nvPr/>
        </p:nvSpPr>
        <p:spPr>
          <a:xfrm>
            <a:off x="4848116" y="886883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Overview   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Web Scraping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Data Cleaning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208" b="-170"/>
          <a:stretch/>
        </p:blipFill>
        <p:spPr bwMode="auto">
          <a:xfrm>
            <a:off x="2" y="2"/>
            <a:ext cx="9143999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233838" y="2037234"/>
            <a:ext cx="258091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00" dirty="0" smtClean="0">
                <a:solidFill>
                  <a:srgbClr val="FFC617"/>
                </a:solidFill>
                <a:latin typeface="Arial Black" pitchFamily="34" charset="0"/>
              </a:rPr>
              <a:t>Thanks</a:t>
            </a:r>
            <a:endParaRPr lang="zh-CN" altLang="en-US" sz="4100" dirty="0">
              <a:solidFill>
                <a:srgbClr val="FFC617"/>
              </a:solidFill>
              <a:latin typeface="Arial Black" pitchFamily="34" charset="0"/>
            </a:endParaRPr>
          </a:p>
        </p:txBody>
      </p:sp>
      <p:sp>
        <p:nvSpPr>
          <p:cNvPr id="9" name="L 形 13"/>
          <p:cNvSpPr/>
          <p:nvPr/>
        </p:nvSpPr>
        <p:spPr>
          <a:xfrm flipV="1">
            <a:off x="2932969" y="1524000"/>
            <a:ext cx="450038" cy="44802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C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L 形 13"/>
          <p:cNvSpPr/>
          <p:nvPr/>
        </p:nvSpPr>
        <p:spPr>
          <a:xfrm flipH="1">
            <a:off x="5666643" y="2760509"/>
            <a:ext cx="450038" cy="44802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C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L 形 13"/>
          <p:cNvSpPr/>
          <p:nvPr/>
        </p:nvSpPr>
        <p:spPr>
          <a:xfrm>
            <a:off x="2931616" y="2760509"/>
            <a:ext cx="450038" cy="44802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C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L 形 13"/>
          <p:cNvSpPr/>
          <p:nvPr/>
        </p:nvSpPr>
        <p:spPr>
          <a:xfrm flipH="1" flipV="1">
            <a:off x="5666644" y="1523999"/>
            <a:ext cx="450038" cy="44802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19400"/>
              <a:gd name="connsiteY0" fmla="*/ 0 h 2819400"/>
              <a:gd name="connsiteX1" fmla="*/ 723900 w 2819400"/>
              <a:gd name="connsiteY1" fmla="*/ 12700 h 2819400"/>
              <a:gd name="connsiteX2" fmla="*/ 723900 w 2819400"/>
              <a:gd name="connsiteY2" fmla="*/ 21463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" fmla="*/ 0 w 2832100"/>
              <a:gd name="connsiteY0" fmla="*/ 0 h 2819400"/>
              <a:gd name="connsiteX1" fmla="*/ 723900 w 2832100"/>
              <a:gd name="connsiteY1" fmla="*/ 12700 h 2819400"/>
              <a:gd name="connsiteX2" fmla="*/ 723900 w 2832100"/>
              <a:gd name="connsiteY2" fmla="*/ 2146300 h 2819400"/>
              <a:gd name="connsiteX3" fmla="*/ 2832100 w 2832100"/>
              <a:gd name="connsiteY3" fmla="*/ 2146300 h 2819400"/>
              <a:gd name="connsiteX4" fmla="*/ 2819400 w 2832100"/>
              <a:gd name="connsiteY4" fmla="*/ 2819400 h 2819400"/>
              <a:gd name="connsiteX5" fmla="*/ 0 w 2832100"/>
              <a:gd name="connsiteY5" fmla="*/ 2819400 h 2819400"/>
              <a:gd name="connsiteX6" fmla="*/ 0 w 2832100"/>
              <a:gd name="connsiteY6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C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01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Preview &amp; Preprocessing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6522" y="859731"/>
            <a:ext cx="1432765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9430" y="1455272"/>
            <a:ext cx="8448970" cy="337271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Bread is the staff of life! 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The Michelin Restaurant/ The Red Michelin Guide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Highest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reward to restaurant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Fine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dining/ Art like dishes with high quality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Good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service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Hard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to reserve/ Expensive 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Find non-Michelin Restaurants with Michelin quality (with Yelp data)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How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does Michelin Restaurant profile look like in Yelp?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How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is it different from non-Michelin profile?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Can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Yelp data help us predict Michelin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Restaurants/Stars?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Overview		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Web Scraping		 Data 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Cleaning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01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Preview &amp; Preprocessing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1537" y="859731"/>
            <a:ext cx="1963973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5"/>
          <p:cNvSpPr txBox="1"/>
          <p:nvPr/>
        </p:nvSpPr>
        <p:spPr>
          <a:xfrm>
            <a:off x="339430" y="1455272"/>
            <a:ext cx="8448970" cy="240322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API and Web scraping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Collect Michelin restaurants in: New York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, Chicago, San Francisco,  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Washington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Get 4000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restaurants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Infos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from these 4 cities via Yelp API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Get 100 reviews per restaurant via Yelp scraping, totally 350,000+ Reviews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Overview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Web Scraping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 Data 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42818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01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Preview &amp; Preprocessing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90366" y="859731"/>
            <a:ext cx="1963973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5"/>
          <p:cNvSpPr txBox="1"/>
          <p:nvPr/>
        </p:nvSpPr>
        <p:spPr>
          <a:xfrm>
            <a:off x="339430" y="1455272"/>
            <a:ext cx="8448970" cy="14029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2600"/>
              </a:lnSpc>
              <a:spcBef>
                <a:spcPts val="1200"/>
              </a:spcBef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Data Cleaning</a:t>
            </a: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Remove restaurants contain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NaN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in important variables (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eg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: price, reviews)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	Create dummy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features for Logical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variables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(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eg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. Deliver: 0 for no and 1 for yes)</a:t>
            </a:r>
          </a:p>
          <a:p>
            <a:pPr algn="just">
              <a:lnSpc>
                <a:spcPts val="26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Ultimate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Form: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Final Restaurant Number: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3800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+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Overview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		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Web Scraping		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Data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Cleaning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818334"/>
              </p:ext>
            </p:extLst>
          </p:nvPr>
        </p:nvGraphicFramePr>
        <p:xfrm>
          <a:off x="398089" y="2905926"/>
          <a:ext cx="8451714" cy="2088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62516"/>
                <a:gridCol w="6989198"/>
              </a:tblGrid>
              <a:tr h="36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Yelp</a:t>
                      </a:r>
                      <a:r>
                        <a:rPr lang="en-US" altLang="zh-CN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Data</a:t>
                      </a:r>
                      <a:endParaRPr lang="en-US" altLang="zh-CN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name, rating,  review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count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altLang="zh-CN" sz="1400" b="0" dirty="0" err="1" smtClean="0">
                          <a:latin typeface="Arial" pitchFamily="34" charset="0"/>
                          <a:cs typeface="Arial" pitchFamily="34" charset="0"/>
                        </a:rPr>
                        <a:t>url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, reviews, delivery,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pickup,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reservation</a:t>
                      </a:r>
                      <a:endParaRPr lang="en-US" altLang="zh-CN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ea typeface="Microsoft YaHei UI Light" panose="020B0502040204020203" pitchFamily="34" charset="-122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Location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latitude,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longitude</a:t>
                      </a:r>
                      <a:endParaRPr lang="en-US" altLang="zh-CN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ea typeface="Microsoft YaHei UI Light" panose="020B0502040204020203" pitchFamily="34" charset="-122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Price(dummy)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price1-$, price2-$$, price3-$$$, price4-$$$$</a:t>
                      </a:r>
                    </a:p>
                  </a:txBody>
                  <a:tcPr marL="6350" marR="6350" marT="6350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City(dummy)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New York, Chicago, Washington, San Francisco</a:t>
                      </a:r>
                      <a:endParaRPr lang="en-US" altLang="zh-CN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ea typeface="Microsoft YaHei UI Light" panose="020B0502040204020203" pitchFamily="34" charset="-122"/>
                        <a:cs typeface="Arial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Categories</a:t>
                      </a: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(dummy)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French,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American , Korean,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Italian, Thai, American, Chinese,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Japanese,</a:t>
                      </a:r>
                      <a:r>
                        <a:rPr lang="en-US" altLang="zh-CN" sz="1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Mediterranean, </a:t>
                      </a:r>
                    </a:p>
                    <a:p>
                      <a:pPr marL="0" marR="0" indent="0" algn="l" defTabSz="685800" rtl="0" eaLnBrk="1" fontAlgn="ctr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Arial" pitchFamily="34" charset="0"/>
                          <a:cs typeface="Arial" pitchFamily="34" charset="0"/>
                        </a:rPr>
                        <a:t>Spanish, Mexican, Indian, British, Seafood, Wine Bars, Steakhouses, Dim Sum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2"/>
          <p:cNvSpPr txBox="1"/>
          <p:nvPr/>
        </p:nvSpPr>
        <p:spPr>
          <a:xfrm>
            <a:off x="649554" y="2147857"/>
            <a:ext cx="209364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4"/>
                </a:solidFill>
                <a:latin typeface="Arial" pitchFamily="34" charset="0"/>
                <a:ea typeface="MS UI Gothic" panose="020B0600070205080204" pitchFamily="34" charset="-128"/>
                <a:cs typeface="Arial" pitchFamily="34" charset="0"/>
              </a:rPr>
              <a:t>OVERVIEW</a:t>
            </a:r>
            <a:endParaRPr lang="zh-CN" altLang="en-US" sz="3000" b="1" dirty="0">
              <a:solidFill>
                <a:schemeClr val="accent4"/>
              </a:solidFill>
              <a:latin typeface="Arial" pitchFamily="34" charset="0"/>
              <a:ea typeface="MS UI Gothic" panose="020B0600070205080204" pitchFamily="34" charset="-128"/>
              <a:cs typeface="Arial" pitchFamily="34" charset="0"/>
            </a:endParaRPr>
          </a:p>
        </p:txBody>
      </p:sp>
      <p:sp>
        <p:nvSpPr>
          <p:cNvPr id="26" name="直角三角形 25"/>
          <p:cNvSpPr/>
          <p:nvPr/>
        </p:nvSpPr>
        <p:spPr>
          <a:xfrm flipH="1">
            <a:off x="2569633" y="2474123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7" name="直角三角形 26"/>
          <p:cNvSpPr>
            <a:spLocks/>
          </p:cNvSpPr>
          <p:nvPr/>
        </p:nvSpPr>
        <p:spPr>
          <a:xfrm flipV="1">
            <a:off x="646691" y="2115577"/>
            <a:ext cx="190500" cy="1905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42065" y="1546604"/>
            <a:ext cx="590550" cy="569855"/>
          </a:xfrm>
          <a:prstGeom prst="ellipse">
            <a:avLst/>
          </a:prstGeom>
          <a:solidFill>
            <a:srgbClr val="9C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8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4076594" y="1601098"/>
            <a:ext cx="77152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02</a:t>
            </a:r>
            <a:endParaRPr lang="zh-CN" altLang="en-US" sz="2800" b="1" dirty="0">
              <a:solidFill>
                <a:prstClr val="white"/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34" name="文本框 20"/>
          <p:cNvSpPr txBox="1"/>
          <p:nvPr/>
        </p:nvSpPr>
        <p:spPr>
          <a:xfrm>
            <a:off x="4848119" y="1568303"/>
            <a:ext cx="304204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1" name="文本框 19"/>
          <p:cNvSpPr txBox="1"/>
          <p:nvPr/>
        </p:nvSpPr>
        <p:spPr>
          <a:xfrm>
            <a:off x="4862406" y="1945330"/>
            <a:ext cx="422232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Category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Stars  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  <a:sym typeface="Wingdings"/>
              </a:rPr>
              <a:t>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Rating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&amp;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Microsoft YaHei UI Light" panose="020B0502040204020203" pitchFamily="34" charset="-122"/>
                <a:cs typeface="Arial" pitchFamily="34" charset="0"/>
              </a:rPr>
              <a:t>Reviews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568" y="91552"/>
            <a:ext cx="76621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 smtClean="0">
                <a:solidFill>
                  <a:srgbClr val="9C2424"/>
                </a:solidFill>
                <a:latin typeface="Arial Black" pitchFamily="34" charset="0"/>
                <a:cs typeface="Arial" pitchFamily="34" charset="0"/>
              </a:rPr>
              <a:t>02 </a:t>
            </a:r>
            <a:r>
              <a:rPr lang="en-US" altLang="zh-CN" sz="3200" dirty="0" smtClean="0">
                <a:solidFill>
                  <a:srgbClr val="9C2424"/>
                </a:solidFill>
                <a:latin typeface="Arial Black" pitchFamily="34" charset="0"/>
                <a:ea typeface="Microsoft YaHei UI" panose="020B0503020204020204" pitchFamily="34" charset="-122"/>
                <a:cs typeface="Arial" pitchFamily="34" charset="0"/>
              </a:rPr>
              <a:t>Data Exploratory</a:t>
            </a:r>
            <a:endParaRPr lang="en-US" altLang="zh-CN" sz="3200" dirty="0">
              <a:solidFill>
                <a:srgbClr val="9C2424"/>
              </a:solidFill>
              <a:latin typeface="Arial Black" pitchFamily="34" charset="0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6522" y="859731"/>
            <a:ext cx="1583840" cy="461072"/>
          </a:xfrm>
          <a:prstGeom prst="rect">
            <a:avLst/>
          </a:prstGeom>
          <a:solidFill>
            <a:srgbClr val="9C24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9428" y="906744"/>
            <a:ext cx="6814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Categories		</a:t>
            </a:r>
            <a:r>
              <a:rPr lang="en-US" altLang="zh-CN" sz="1800" b="1" dirty="0" smtClean="0">
                <a:solidFill>
                  <a:schemeClr val="bg2">
                    <a:lumMod val="75000"/>
                  </a:schemeClr>
                </a:solidFill>
                <a:latin typeface="Arial Black" pitchFamily="34" charset="0"/>
                <a:ea typeface="Microsoft YaHei UI Light" panose="020B0502040204020203" pitchFamily="34" charset="-122"/>
                <a:cs typeface="Arial" pitchFamily="34" charset="0"/>
              </a:rPr>
              <a:t>Stars		 Rating &amp; Reviews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rial Black" pitchFamily="34" charset="0"/>
              <a:ea typeface="Microsoft YaHei U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6524" y="851265"/>
            <a:ext cx="683781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95411" y="1585104"/>
            <a:ext cx="8986728" cy="2692698"/>
            <a:chOff x="95411" y="1203442"/>
            <a:chExt cx="8986728" cy="2692698"/>
          </a:xfrm>
        </p:grpSpPr>
        <p:pic>
          <p:nvPicPr>
            <p:cNvPr id="9" name="Picture 3" descr="https://lh5.googleusercontent.com/swYLswQAGGe0Vc6N5vCxEgyTEhXAPRovF6YJL0OJLLKm-prADaoGqDihn9F4blYUosTgeTTxOaNAw_WVeEGLDCP6ZQb_XzlaHMymeGYBnLy37nkj7fhqn3Zqo7TR6sV8ScpuNwwbLI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596" y="1203443"/>
              <a:ext cx="4505543" cy="269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lh3.googleusercontent.com/wJ9UsueX6QQMvx05JofCuVXBrgFW3Mw8ivpUbFTZAxZv-5yyp2GOx0-kd-liqhef3kFjgHqEcM9o2lGrsBQ0JMp_FXnmqugUaciwAJy31JyApbQySP9jjvwknfwewzXLI6fGbFZmoRQ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11" y="1203442"/>
              <a:ext cx="4474019" cy="269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93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AD3DF"/>
              </a:clrFrom>
              <a:clrTo>
                <a:srgbClr val="AAD3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17" y="-1"/>
            <a:ext cx="4476584" cy="514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AD3DF"/>
              </a:clrFrom>
              <a:clrTo>
                <a:srgbClr val="AAD3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60682" cy="514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39986" y="-1"/>
            <a:ext cx="130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Chicago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NYC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</TotalTime>
  <Words>995</Words>
  <Application>Microsoft Office PowerPoint</Application>
  <PresentationFormat>全屏显示(16:9)</PresentationFormat>
  <Paragraphs>349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Microsoft YaHei UI Light</vt:lpstr>
      <vt:lpstr>Microsoft YaHei UI</vt:lpstr>
      <vt:lpstr>Calibri Light</vt:lpstr>
      <vt:lpstr>Courier New</vt:lpstr>
      <vt:lpstr>Wingdings</vt:lpstr>
      <vt:lpstr>MS UI Gothic</vt:lpstr>
      <vt:lpstr>Arial Black</vt:lpstr>
      <vt:lpstr>Arial Unicode MS</vt:lpstr>
      <vt:lpstr>Microsoft JhengHei UI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Buffoon</dc:creator>
  <cp:lastModifiedBy>dell</cp:lastModifiedBy>
  <cp:revision>155</cp:revision>
  <dcterms:created xsi:type="dcterms:W3CDTF">2015-10-30T15:23:54Z</dcterms:created>
  <dcterms:modified xsi:type="dcterms:W3CDTF">2019-05-02T19:32:42Z</dcterms:modified>
</cp:coreProperties>
</file>